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5"/>
  </p:notesMasterIdLst>
  <p:sldIdLst>
    <p:sldId id="256" r:id="rId5"/>
    <p:sldId id="257" r:id="rId6"/>
    <p:sldId id="294" r:id="rId7"/>
    <p:sldId id="258" r:id="rId8"/>
    <p:sldId id="270" r:id="rId9"/>
    <p:sldId id="259" r:id="rId10"/>
    <p:sldId id="260" r:id="rId11"/>
    <p:sldId id="261" r:id="rId12"/>
    <p:sldId id="262" r:id="rId13"/>
    <p:sldId id="263" r:id="rId14"/>
    <p:sldId id="264" r:id="rId15"/>
    <p:sldId id="295" r:id="rId16"/>
    <p:sldId id="265" r:id="rId17"/>
    <p:sldId id="288" r:id="rId18"/>
    <p:sldId id="273" r:id="rId19"/>
    <p:sldId id="291" r:id="rId20"/>
    <p:sldId id="292" r:id="rId21"/>
    <p:sldId id="281" r:id="rId22"/>
    <p:sldId id="282" r:id="rId23"/>
    <p:sldId id="283" r:id="rId24"/>
    <p:sldId id="284" r:id="rId25"/>
    <p:sldId id="285" r:id="rId26"/>
    <p:sldId id="290" r:id="rId27"/>
    <p:sldId id="272" r:id="rId28"/>
    <p:sldId id="274" r:id="rId29"/>
    <p:sldId id="276" r:id="rId30"/>
    <p:sldId id="277" r:id="rId31"/>
    <p:sldId id="278" r:id="rId32"/>
    <p:sldId id="279"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5A4A73-50DD-C484-FE6F-FACEC0D9B259}" name="Gastbenutzer" initials="Ga" userId="S::urn:spo:anon#d137bbd1646e12d2bb0aa1699cfbfe85074ba88de44726b5f84cca6aeab335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6E01-3186-4895-9EE7-8408C839F6AC}" v="420" dt="2023-12-11T21:40:20.927"/>
    <p1510:client id="{3980EE84-4854-9FE1-0F0C-9DD8E0703DC6}" v="924" dt="2023-12-11T21:48:25.231"/>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userId="S::urn:spo:anon#d137bbd1646e12d2bb0aa1699cfbfe85074ba88de44726b5f84cca6aeab3351b::" providerId="AD" clId="Web-{22630E02-69E1-7993-D8D9-B74C80FE5339}"/>
    <pc:docChg chg="addSld delSld modSld">
      <pc:chgData name="Gastbenutzer" userId="S::urn:spo:anon#d137bbd1646e12d2bb0aa1699cfbfe85074ba88de44726b5f84cca6aeab3351b::" providerId="AD" clId="Web-{22630E02-69E1-7993-D8D9-B74C80FE5339}" dt="2023-12-09T23:18:03.923" v="17" actId="1076"/>
      <pc:docMkLst>
        <pc:docMk/>
      </pc:docMkLst>
      <pc:sldChg chg="delSp modSp add del">
        <pc:chgData name="Gastbenutzer" userId="S::urn:spo:anon#d137bbd1646e12d2bb0aa1699cfbfe85074ba88de44726b5f84cca6aeab3351b::" providerId="AD" clId="Web-{22630E02-69E1-7993-D8D9-B74C80FE5339}" dt="2023-12-09T23:18:03.923" v="17" actId="1076"/>
        <pc:sldMkLst>
          <pc:docMk/>
          <pc:sldMk cId="0" sldId="261"/>
        </pc:sldMkLst>
        <pc:spChg chg="mod">
          <ac:chgData name="Gastbenutzer" userId="S::urn:spo:anon#d137bbd1646e12d2bb0aa1699cfbfe85074ba88de44726b5f84cca6aeab3351b::" providerId="AD" clId="Web-{22630E02-69E1-7993-D8D9-B74C80FE5339}" dt="2023-12-09T23:17:08.453" v="7" actId="20577"/>
          <ac:spMkLst>
            <pc:docMk/>
            <pc:sldMk cId="0" sldId="261"/>
            <ac:spMk id="268" creationId="{00000000-0000-0000-0000-000000000000}"/>
          </ac:spMkLst>
        </pc:spChg>
        <pc:spChg chg="mod">
          <ac:chgData name="Gastbenutzer" userId="S::urn:spo:anon#d137bbd1646e12d2bb0aa1699cfbfe85074ba88de44726b5f84cca6aeab3351b::" providerId="AD" clId="Web-{22630E02-69E1-7993-D8D9-B74C80FE5339}" dt="2023-12-09T23:17:23.172" v="11" actId="20577"/>
          <ac:spMkLst>
            <pc:docMk/>
            <pc:sldMk cId="0" sldId="261"/>
            <ac:spMk id="269" creationId="{00000000-0000-0000-0000-000000000000}"/>
          </ac:spMkLst>
        </pc:spChg>
        <pc:picChg chg="mod">
          <ac:chgData name="Gastbenutzer" userId="S::urn:spo:anon#d137bbd1646e12d2bb0aa1699cfbfe85074ba88de44726b5f84cca6aeab3351b::" providerId="AD" clId="Web-{22630E02-69E1-7993-D8D9-B74C80FE5339}" dt="2023-12-09T23:17:33.516" v="14" actId="14100"/>
          <ac:picMkLst>
            <pc:docMk/>
            <pc:sldMk cId="0" sldId="261"/>
            <ac:picMk id="2" creationId="{C7E3E223-19E4-24FE-0755-9422C51617B7}"/>
          </ac:picMkLst>
        </pc:picChg>
        <pc:picChg chg="mod">
          <ac:chgData name="Gastbenutzer" userId="S::urn:spo:anon#d137bbd1646e12d2bb0aa1699cfbfe85074ba88de44726b5f84cca6aeab3351b::" providerId="AD" clId="Web-{22630E02-69E1-7993-D8D9-B74C80FE5339}" dt="2023-12-09T23:18:03.923" v="17" actId="1076"/>
          <ac:picMkLst>
            <pc:docMk/>
            <pc:sldMk cId="0" sldId="261"/>
            <ac:picMk id="260" creationId="{00000000-0000-0000-0000-000000000000}"/>
          </ac:picMkLst>
        </pc:picChg>
        <pc:picChg chg="del mod">
          <ac:chgData name="Gastbenutzer" userId="S::urn:spo:anon#d137bbd1646e12d2bb0aa1699cfbfe85074ba88de44726b5f84cca6aeab3351b::" providerId="AD" clId="Web-{22630E02-69E1-7993-D8D9-B74C80FE5339}" dt="2023-12-09T23:17:01.828" v="5"/>
          <ac:picMkLst>
            <pc:docMk/>
            <pc:sldMk cId="0" sldId="261"/>
            <ac:picMk id="264" creationId="{00000000-0000-0000-0000-000000000000}"/>
          </ac:picMkLst>
        </pc:picChg>
        <pc:picChg chg="del">
          <ac:chgData name="Gastbenutzer" userId="S::urn:spo:anon#d137bbd1646e12d2bb0aa1699cfbfe85074ba88de44726b5f84cca6aeab3351b::" providerId="AD" clId="Web-{22630E02-69E1-7993-D8D9-B74C80FE5339}" dt="2023-12-09T23:17:13.032" v="8"/>
          <ac:picMkLst>
            <pc:docMk/>
            <pc:sldMk cId="0" sldId="261"/>
            <ac:picMk id="265" creationId="{00000000-0000-0000-0000-000000000000}"/>
          </ac:picMkLst>
        </pc:picChg>
      </pc:sldChg>
    </pc:docChg>
  </pc:docChgLst>
  <pc:docChgLst>
    <pc:chgData name="Gastbenutzer" userId="S::urn:spo:anon#d137bbd1646e12d2bb0aa1699cfbfe85074ba88de44726b5f84cca6aeab3351b::" providerId="AD" clId="Web-{3DA36FDC-508B-BA08-3F04-5254891025E9}"/>
    <pc:docChg chg="addSld delSld modSld">
      <pc:chgData name="Gastbenutzer" userId="S::urn:spo:anon#d137bbd1646e12d2bb0aa1699cfbfe85074ba88de44726b5f84cca6aeab3351b::" providerId="AD" clId="Web-{3DA36FDC-508B-BA08-3F04-5254891025E9}" dt="2023-12-10T19:36:48.967" v="606" actId="20577"/>
      <pc:docMkLst>
        <pc:docMk/>
      </pc:docMkLst>
      <pc:sldChg chg="modSp">
        <pc:chgData name="Gastbenutzer" userId="S::urn:spo:anon#d137bbd1646e12d2bb0aa1699cfbfe85074ba88de44726b5f84cca6aeab3351b::" providerId="AD" clId="Web-{3DA36FDC-508B-BA08-3F04-5254891025E9}" dt="2023-12-08T16:04:00.002" v="12" actId="20577"/>
        <pc:sldMkLst>
          <pc:docMk/>
          <pc:sldMk cId="0" sldId="257"/>
        </pc:sldMkLst>
        <pc:spChg chg="mod">
          <ac:chgData name="Gastbenutzer" userId="S::urn:spo:anon#d137bbd1646e12d2bb0aa1699cfbfe85074ba88de44726b5f84cca6aeab3351b::" providerId="AD" clId="Web-{3DA36FDC-508B-BA08-3F04-5254891025E9}" dt="2023-12-08T16:03:15.705" v="9"/>
          <ac:spMkLst>
            <pc:docMk/>
            <pc:sldMk cId="0" sldId="257"/>
            <ac:spMk id="228" creationId="{00000000-0000-0000-0000-000000000000}"/>
          </ac:spMkLst>
        </pc:spChg>
        <pc:spChg chg="mod">
          <ac:chgData name="Gastbenutzer" userId="S::urn:spo:anon#d137bbd1646e12d2bb0aa1699cfbfe85074ba88de44726b5f84cca6aeab3351b::" providerId="AD" clId="Web-{3DA36FDC-508B-BA08-3F04-5254891025E9}" dt="2023-12-08T16:04:00.002" v="12" actId="20577"/>
          <ac:spMkLst>
            <pc:docMk/>
            <pc:sldMk cId="0" sldId="257"/>
            <ac:spMk id="229" creationId="{00000000-0000-0000-0000-000000000000}"/>
          </ac:spMkLst>
        </pc:spChg>
        <pc:graphicFrameChg chg="mod modGraphic">
          <ac:chgData name="Gastbenutzer" userId="S::urn:spo:anon#d137bbd1646e12d2bb0aa1699cfbfe85074ba88de44726b5f84cca6aeab3351b::" providerId="AD" clId="Web-{3DA36FDC-508B-BA08-3F04-5254891025E9}" dt="2023-12-08T16:01:42.048" v="2" actId="1076"/>
          <ac:graphicFrameMkLst>
            <pc:docMk/>
            <pc:sldMk cId="0" sldId="257"/>
            <ac:graphicFrameMk id="2" creationId="{00000000-0000-0000-0000-000000000000}"/>
          </ac:graphicFrameMkLst>
        </pc:graphicFrameChg>
      </pc:sldChg>
      <pc:sldChg chg="addSp delSp modSp">
        <pc:chgData name="Gastbenutzer" userId="S::urn:spo:anon#d137bbd1646e12d2bb0aa1699cfbfe85074ba88de44726b5f84cca6aeab3351b::" providerId="AD" clId="Web-{3DA36FDC-508B-BA08-3F04-5254891025E9}" dt="2023-12-09T13:31:06.244" v="210" actId="20577"/>
        <pc:sldMkLst>
          <pc:docMk/>
          <pc:sldMk cId="0" sldId="258"/>
        </pc:sldMkLst>
        <pc:spChg chg="mod">
          <ac:chgData name="Gastbenutzer" userId="S::urn:spo:anon#d137bbd1646e12d2bb0aa1699cfbfe85074ba88de44726b5f84cca6aeab3351b::" providerId="AD" clId="Web-{3DA36FDC-508B-BA08-3F04-5254891025E9}" dt="2023-12-08T16:22:12.638" v="114" actId="1076"/>
          <ac:spMkLst>
            <pc:docMk/>
            <pc:sldMk cId="0" sldId="258"/>
            <ac:spMk id="233" creationId="{00000000-0000-0000-0000-000000000000}"/>
          </ac:spMkLst>
        </pc:spChg>
        <pc:spChg chg="mod">
          <ac:chgData name="Gastbenutzer" userId="S::urn:spo:anon#d137bbd1646e12d2bb0aa1699cfbfe85074ba88de44726b5f84cca6aeab3351b::" providerId="AD" clId="Web-{3DA36FDC-508B-BA08-3F04-5254891025E9}" dt="2023-12-08T16:13:14.695" v="26"/>
          <ac:spMkLst>
            <pc:docMk/>
            <pc:sldMk cId="0" sldId="258"/>
            <ac:spMk id="238" creationId="{00000000-0000-0000-0000-000000000000}"/>
          </ac:spMkLst>
        </pc:spChg>
        <pc:spChg chg="mod">
          <ac:chgData name="Gastbenutzer" userId="S::urn:spo:anon#d137bbd1646e12d2bb0aa1699cfbfe85074ba88de44726b5f84cca6aeab3351b::" providerId="AD" clId="Web-{3DA36FDC-508B-BA08-3F04-5254891025E9}" dt="2023-12-08T16:09:38.131" v="22" actId="20577"/>
          <ac:spMkLst>
            <pc:docMk/>
            <pc:sldMk cId="0" sldId="258"/>
            <ac:spMk id="239" creationId="{00000000-0000-0000-0000-000000000000}"/>
          </ac:spMkLst>
        </pc:spChg>
        <pc:spChg chg="mod">
          <ac:chgData name="Gastbenutzer" userId="S::urn:spo:anon#d137bbd1646e12d2bb0aa1699cfbfe85074ba88de44726b5f84cca6aeab3351b::" providerId="AD" clId="Web-{3DA36FDC-508B-BA08-3F04-5254891025E9}" dt="2023-12-08T16:25:46.358" v="188" actId="1076"/>
          <ac:spMkLst>
            <pc:docMk/>
            <pc:sldMk cId="0" sldId="258"/>
            <ac:spMk id="241" creationId="{00000000-0000-0000-0000-000000000000}"/>
          </ac:spMkLst>
        </pc:spChg>
        <pc:spChg chg="add del mod">
          <ac:chgData name="Gastbenutzer" userId="S::urn:spo:anon#d137bbd1646e12d2bb0aa1699cfbfe85074ba88de44726b5f84cca6aeab3351b::" providerId="AD" clId="Web-{3DA36FDC-508B-BA08-3F04-5254891025E9}" dt="2023-12-08T16:19:13.636" v="82"/>
          <ac:spMkLst>
            <pc:docMk/>
            <pc:sldMk cId="0" sldId="258"/>
            <ac:spMk id="406" creationId="{32BE5ECD-9EAF-D436-1D7B-1B35CD5264DF}"/>
          </ac:spMkLst>
        </pc:spChg>
        <pc:graphicFrameChg chg="add mod modGraphic">
          <ac:chgData name="Gastbenutzer" userId="S::urn:spo:anon#d137bbd1646e12d2bb0aa1699cfbfe85074ba88de44726b5f84cca6aeab3351b::" providerId="AD" clId="Web-{3DA36FDC-508B-BA08-3F04-5254891025E9}" dt="2023-12-09T13:31:06.244" v="210" actId="20577"/>
          <ac:graphicFrameMkLst>
            <pc:docMk/>
            <pc:sldMk cId="0" sldId="258"/>
            <ac:graphicFrameMk id="2" creationId="{E6B1FF54-A55C-9939-5379-5B123F49A5C4}"/>
          </ac:graphicFrameMkLst>
        </pc:graphicFrameChg>
      </pc:sldChg>
      <pc:sldChg chg="delSp">
        <pc:chgData name="Gastbenutzer" userId="S::urn:spo:anon#d137bbd1646e12d2bb0aa1699cfbfe85074ba88de44726b5f84cca6aeab3351b::" providerId="AD" clId="Web-{3DA36FDC-508B-BA08-3F04-5254891025E9}" dt="2023-12-09T13:31:41.182" v="211"/>
        <pc:sldMkLst>
          <pc:docMk/>
          <pc:sldMk cId="0" sldId="261"/>
        </pc:sldMkLst>
        <pc:spChg chg="del">
          <ac:chgData name="Gastbenutzer" userId="S::urn:spo:anon#d137bbd1646e12d2bb0aa1699cfbfe85074ba88de44726b5f84cca6aeab3351b::" providerId="AD" clId="Web-{3DA36FDC-508B-BA08-3F04-5254891025E9}" dt="2023-12-09T13:31:41.182" v="211"/>
          <ac:spMkLst>
            <pc:docMk/>
            <pc:sldMk cId="0" sldId="261"/>
            <ac:spMk id="266" creationId="{00000000-0000-0000-0000-000000000000}"/>
          </ac:spMkLst>
        </pc:spChg>
      </pc:sldChg>
      <pc:sldChg chg="addSp modSp">
        <pc:chgData name="Gastbenutzer" userId="S::urn:spo:anon#d137bbd1646e12d2bb0aa1699cfbfe85074ba88de44726b5f84cca6aeab3351b::" providerId="AD" clId="Web-{3DA36FDC-508B-BA08-3F04-5254891025E9}" dt="2023-12-09T13:36:19.997" v="214" actId="14100"/>
        <pc:sldMkLst>
          <pc:docMk/>
          <pc:sldMk cId="0" sldId="262"/>
        </pc:sldMkLst>
        <pc:picChg chg="add mod">
          <ac:chgData name="Gastbenutzer" userId="S::urn:spo:anon#d137bbd1646e12d2bb0aa1699cfbfe85074ba88de44726b5f84cca6aeab3351b::" providerId="AD" clId="Web-{3DA36FDC-508B-BA08-3F04-5254891025E9}" dt="2023-12-09T13:36:19.997" v="214" actId="14100"/>
          <ac:picMkLst>
            <pc:docMk/>
            <pc:sldMk cId="0" sldId="262"/>
            <ac:picMk id="2" creationId="{E762C712-FC18-F20C-EA43-A479F80CF82F}"/>
          </ac:picMkLst>
        </pc:picChg>
      </pc:sldChg>
      <pc:sldChg chg="addSp modSp">
        <pc:chgData name="Gastbenutzer" userId="S::urn:spo:anon#d137bbd1646e12d2bb0aa1699cfbfe85074ba88de44726b5f84cca6aeab3351b::" providerId="AD" clId="Web-{3DA36FDC-508B-BA08-3F04-5254891025E9}" dt="2023-12-10T19:36:48.967" v="606" actId="20577"/>
        <pc:sldMkLst>
          <pc:docMk/>
          <pc:sldMk cId="0" sldId="264"/>
        </pc:sldMkLst>
        <pc:spChg chg="add mod">
          <ac:chgData name="Gastbenutzer" userId="S::urn:spo:anon#d137bbd1646e12d2bb0aa1699cfbfe85074ba88de44726b5f84cca6aeab3351b::" providerId="AD" clId="Web-{3DA36FDC-508B-BA08-3F04-5254891025E9}" dt="2023-12-10T19:36:14.014" v="602" actId="1076"/>
          <ac:spMkLst>
            <pc:docMk/>
            <pc:sldMk cId="0" sldId="264"/>
            <ac:spMk id="2" creationId="{2BA065E6-91C2-D08F-80D1-34B345D864B7}"/>
          </ac:spMkLst>
        </pc:spChg>
        <pc:spChg chg="mod">
          <ac:chgData name="Gastbenutzer" userId="S::urn:spo:anon#d137bbd1646e12d2bb0aa1699cfbfe85074ba88de44726b5f84cca6aeab3351b::" providerId="AD" clId="Web-{3DA36FDC-508B-BA08-3F04-5254891025E9}" dt="2023-12-10T19:35:32.092" v="598" actId="20577"/>
          <ac:spMkLst>
            <pc:docMk/>
            <pc:sldMk cId="0" sldId="264"/>
            <ac:spMk id="283" creationId="{00000000-0000-0000-0000-000000000000}"/>
          </ac:spMkLst>
        </pc:spChg>
        <pc:spChg chg="mod">
          <ac:chgData name="Gastbenutzer" userId="S::urn:spo:anon#d137bbd1646e12d2bb0aa1699cfbfe85074ba88de44726b5f84cca6aeab3351b::" providerId="AD" clId="Web-{3DA36FDC-508B-BA08-3F04-5254891025E9}" dt="2023-12-08T16:07:30.739" v="15" actId="20577"/>
          <ac:spMkLst>
            <pc:docMk/>
            <pc:sldMk cId="0" sldId="264"/>
            <ac:spMk id="287" creationId="{00000000-0000-0000-0000-000000000000}"/>
          </ac:spMkLst>
        </pc:spChg>
        <pc:spChg chg="mod">
          <ac:chgData name="Gastbenutzer" userId="S::urn:spo:anon#d137bbd1646e12d2bb0aa1699cfbfe85074ba88de44726b5f84cca6aeab3351b::" providerId="AD" clId="Web-{3DA36FDC-508B-BA08-3F04-5254891025E9}" dt="2023-12-10T19:36:48.967" v="606" actId="20577"/>
          <ac:spMkLst>
            <pc:docMk/>
            <pc:sldMk cId="0" sldId="264"/>
            <ac:spMk id="290" creationId="{00000000-0000-0000-0000-000000000000}"/>
          </ac:spMkLst>
        </pc:spChg>
        <pc:graphicFrameChg chg="mod">
          <ac:chgData name="Gastbenutzer" userId="S::urn:spo:anon#d137bbd1646e12d2bb0aa1699cfbfe85074ba88de44726b5f84cca6aeab3351b::" providerId="AD" clId="Web-{3DA36FDC-508B-BA08-3F04-5254891025E9}" dt="2023-12-08T16:07:38.208" v="16" actId="1076"/>
          <ac:graphicFrameMkLst>
            <pc:docMk/>
            <pc:sldMk cId="0" sldId="264"/>
            <ac:graphicFrameMk id="288" creationId="{00000000-0000-0000-0000-000000000000}"/>
          </ac:graphicFrameMkLst>
        </pc:graphicFrameChg>
        <pc:graphicFrameChg chg="mod">
          <ac:chgData name="Gastbenutzer" userId="S::urn:spo:anon#d137bbd1646e12d2bb0aa1699cfbfe85074ba88de44726b5f84cca6aeab3351b::" providerId="AD" clId="Web-{3DA36FDC-508B-BA08-3F04-5254891025E9}" dt="2023-12-10T19:34:56.982" v="594" actId="1076"/>
          <ac:graphicFrameMkLst>
            <pc:docMk/>
            <pc:sldMk cId="0" sldId="264"/>
            <ac:graphicFrameMk id="291" creationId="{00000000-0000-0000-0000-000000000000}"/>
          </ac:graphicFrameMkLst>
        </pc:graphicFrameChg>
        <pc:picChg chg="mod">
          <ac:chgData name="Gastbenutzer" userId="S::urn:spo:anon#d137bbd1646e12d2bb0aa1699cfbfe85074ba88de44726b5f84cca6aeab3351b::" providerId="AD" clId="Web-{3DA36FDC-508B-BA08-3F04-5254891025E9}" dt="2023-12-10T19:35:04.842" v="595" actId="14100"/>
          <ac:picMkLst>
            <pc:docMk/>
            <pc:sldMk cId="0" sldId="264"/>
            <ac:picMk id="289" creationId="{00000000-0000-0000-0000-000000000000}"/>
          </ac:picMkLst>
        </pc:picChg>
      </pc:sldChg>
      <pc:sldChg chg="delAnim">
        <pc:chgData name="Gastbenutzer" userId="S::urn:spo:anon#d137bbd1646e12d2bb0aa1699cfbfe85074ba88de44726b5f84cca6aeab3351b::" providerId="AD" clId="Web-{3DA36FDC-508B-BA08-3F04-5254891025E9}" dt="2023-12-08T16:09:11.412" v="20"/>
        <pc:sldMkLst>
          <pc:docMk/>
          <pc:sldMk cId="0" sldId="270"/>
        </pc:sldMkLst>
      </pc:sldChg>
      <pc:sldChg chg="addSp modSp mod setBg">
        <pc:chgData name="Gastbenutzer" userId="S::urn:spo:anon#d137bbd1646e12d2bb0aa1699cfbfe85074ba88de44726b5f84cca6aeab3351b::" providerId="AD" clId="Web-{3DA36FDC-508B-BA08-3F04-5254891025E9}" dt="2023-12-08T16:11:06.303" v="25"/>
        <pc:sldMkLst>
          <pc:docMk/>
          <pc:sldMk cId="0" sldId="273"/>
        </pc:sldMkLst>
        <pc:spChg chg="mod">
          <ac:chgData name="Gastbenutzer" userId="S::urn:spo:anon#d137bbd1646e12d2bb0aa1699cfbfe85074ba88de44726b5f84cca6aeab3351b::" providerId="AD" clId="Web-{3DA36FDC-508B-BA08-3F04-5254891025E9}" dt="2023-12-08T16:10:51.397" v="24"/>
          <ac:spMkLst>
            <pc:docMk/>
            <pc:sldMk cId="0" sldId="273"/>
            <ac:spMk id="3"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4"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338" creationId="{00000000-0000-0000-0000-000000000000}"/>
          </ac:spMkLst>
        </pc:spChg>
        <pc:spChg chg="add">
          <ac:chgData name="Gastbenutzer" userId="S::urn:spo:anon#d137bbd1646e12d2bb0aa1699cfbfe85074ba88de44726b5f84cca6aeab3351b::" providerId="AD" clId="Web-{3DA36FDC-508B-BA08-3F04-5254891025E9}" dt="2023-12-08T16:10:51.397" v="24"/>
          <ac:spMkLst>
            <pc:docMk/>
            <pc:sldMk cId="0" sldId="273"/>
            <ac:spMk id="344" creationId="{47942995-B07F-4636-9A06-C6A104B260A8}"/>
          </ac:spMkLst>
        </pc:spChg>
        <pc:spChg chg="add">
          <ac:chgData name="Gastbenutzer" userId="S::urn:spo:anon#d137bbd1646e12d2bb0aa1699cfbfe85074ba88de44726b5f84cca6aeab3351b::" providerId="AD" clId="Web-{3DA36FDC-508B-BA08-3F04-5254891025E9}" dt="2023-12-08T16:10:51.397" v="24"/>
          <ac:spMkLst>
            <pc:docMk/>
            <pc:sldMk cId="0" sldId="273"/>
            <ac:spMk id="351" creationId="{B81933D1-5615-42C7-9C0B-4EB7105CCE2D}"/>
          </ac:spMkLst>
        </pc:spChg>
        <pc:spChg chg="add">
          <ac:chgData name="Gastbenutzer" userId="S::urn:spo:anon#d137bbd1646e12d2bb0aa1699cfbfe85074ba88de44726b5f84cca6aeab3351b::" providerId="AD" clId="Web-{3DA36FDC-508B-BA08-3F04-5254891025E9}" dt="2023-12-08T16:10:51.397" v="24"/>
          <ac:spMkLst>
            <pc:docMk/>
            <pc:sldMk cId="0" sldId="273"/>
            <ac:spMk id="353" creationId="{19C9EAEA-39D0-4B0E-A0EB-51E7B26740B1}"/>
          </ac:spMkLst>
        </pc:spChg>
        <pc:grpChg chg="add">
          <ac:chgData name="Gastbenutzer" userId="S::urn:spo:anon#d137bbd1646e12d2bb0aa1699cfbfe85074ba88de44726b5f84cca6aeab3351b::" providerId="AD" clId="Web-{3DA36FDC-508B-BA08-3F04-5254891025E9}" dt="2023-12-08T16:10:51.397" v="24"/>
          <ac:grpSpMkLst>
            <pc:docMk/>
            <pc:sldMk cId="0" sldId="273"/>
            <ac:grpSpMk id="346" creationId="{032D8612-31EB-44CF-A1D0-14FD4C705424}"/>
          </ac:grpSpMkLst>
        </pc:grpChg>
        <pc:graphicFrameChg chg="mod ord modGraphic">
          <ac:chgData name="Gastbenutzer" userId="S::urn:spo:anon#d137bbd1646e12d2bb0aa1699cfbfe85074ba88de44726b5f84cca6aeab3351b::" providerId="AD" clId="Web-{3DA36FDC-508B-BA08-3F04-5254891025E9}" dt="2023-12-08T16:11:06.303" v="25"/>
          <ac:graphicFrameMkLst>
            <pc:docMk/>
            <pc:sldMk cId="0" sldId="273"/>
            <ac:graphicFrameMk id="339" creationId="{00000000-0000-0000-0000-000000000000}"/>
          </ac:graphicFrameMkLst>
        </pc:graphicFrameChg>
      </pc:sldChg>
      <pc:sldChg chg="modSp del">
        <pc:chgData name="Gastbenutzer" userId="S::urn:spo:anon#d137bbd1646e12d2bb0aa1699cfbfe85074ba88de44726b5f84cca6aeab3351b::" providerId="AD" clId="Web-{3DA36FDC-508B-BA08-3F04-5254891025E9}" dt="2023-12-09T13:52:19.367" v="544"/>
        <pc:sldMkLst>
          <pc:docMk/>
          <pc:sldMk cId="0" sldId="286"/>
        </pc:sldMkLst>
        <pc:spChg chg="mod">
          <ac:chgData name="Gastbenutzer" userId="S::urn:spo:anon#d137bbd1646e12d2bb0aa1699cfbfe85074ba88de44726b5f84cca6aeab3351b::" providerId="AD" clId="Web-{3DA36FDC-508B-BA08-3F04-5254891025E9}" dt="2023-12-09T13:50:08.397" v="513" actId="14100"/>
          <ac:spMkLst>
            <pc:docMk/>
            <pc:sldMk cId="0" sldId="286"/>
            <ac:spMk id="392" creationId="{00000000-0000-0000-0000-000000000000}"/>
          </ac:spMkLst>
        </pc:spChg>
        <pc:spChg chg="mod">
          <ac:chgData name="Gastbenutzer" userId="S::urn:spo:anon#d137bbd1646e12d2bb0aa1699cfbfe85074ba88de44726b5f84cca6aeab3351b::" providerId="AD" clId="Web-{3DA36FDC-508B-BA08-3F04-5254891025E9}" dt="2023-12-09T13:41:29.016" v="389" actId="20577"/>
          <ac:spMkLst>
            <pc:docMk/>
            <pc:sldMk cId="0" sldId="286"/>
            <ac:spMk id="394" creationId="{00000000-0000-0000-0000-000000000000}"/>
          </ac:spMkLst>
        </pc:spChg>
      </pc:sldChg>
      <pc:sldChg chg="modSp del">
        <pc:chgData name="Gastbenutzer" userId="S::urn:spo:anon#d137bbd1646e12d2bb0aa1699cfbfe85074ba88de44726b5f84cca6aeab3351b::" providerId="AD" clId="Web-{3DA36FDC-508B-BA08-3F04-5254891025E9}" dt="2023-12-09T13:53:43.243" v="568"/>
        <pc:sldMkLst>
          <pc:docMk/>
          <pc:sldMk cId="0" sldId="287"/>
        </pc:sldMkLst>
        <pc:spChg chg="mod">
          <ac:chgData name="Gastbenutzer" userId="S::urn:spo:anon#d137bbd1646e12d2bb0aa1699cfbfe85074ba88de44726b5f84cca6aeab3351b::" providerId="AD" clId="Web-{3DA36FDC-508B-BA08-3F04-5254891025E9}" dt="2023-12-09T13:44:13.268" v="406" actId="1076"/>
          <ac:spMkLst>
            <pc:docMk/>
            <pc:sldMk cId="0" sldId="287"/>
            <ac:spMk id="398" creationId="{00000000-0000-0000-0000-000000000000}"/>
          </ac:spMkLst>
        </pc:spChg>
        <pc:spChg chg="mod">
          <ac:chgData name="Gastbenutzer" userId="S::urn:spo:anon#d137bbd1646e12d2bb0aa1699cfbfe85074ba88de44726b5f84cca6aeab3351b::" providerId="AD" clId="Web-{3DA36FDC-508B-BA08-3F04-5254891025E9}" dt="2023-12-09T13:49:07.600" v="510" actId="20577"/>
          <ac:spMkLst>
            <pc:docMk/>
            <pc:sldMk cId="0" sldId="287"/>
            <ac:spMk id="399" creationId="{00000000-0000-0000-0000-000000000000}"/>
          </ac:spMkLst>
        </pc:spChg>
        <pc:spChg chg="mod">
          <ac:chgData name="Gastbenutzer" userId="S::urn:spo:anon#d137bbd1646e12d2bb0aa1699cfbfe85074ba88de44726b5f84cca6aeab3351b::" providerId="AD" clId="Web-{3DA36FDC-508B-BA08-3F04-5254891025E9}" dt="2023-12-09T13:47:48.052" v="459" actId="1076"/>
          <ac:spMkLst>
            <pc:docMk/>
            <pc:sldMk cId="0" sldId="287"/>
            <ac:spMk id="400" creationId="{00000000-0000-0000-0000-000000000000}"/>
          </ac:spMkLst>
        </pc:spChg>
        <pc:spChg chg="mod">
          <ac:chgData name="Gastbenutzer" userId="S::urn:spo:anon#d137bbd1646e12d2bb0aa1699cfbfe85074ba88de44726b5f84cca6aeab3351b::" providerId="AD" clId="Web-{3DA36FDC-508B-BA08-3F04-5254891025E9}" dt="2023-12-09T13:47:48.067" v="460" actId="1076"/>
          <ac:spMkLst>
            <pc:docMk/>
            <pc:sldMk cId="0" sldId="287"/>
            <ac:spMk id="401" creationId="{00000000-0000-0000-0000-000000000000}"/>
          </ac:spMkLst>
        </pc:spChg>
      </pc:sldChg>
      <pc:sldChg chg="addSp delSp modSp">
        <pc:chgData name="Gastbenutzer" userId="S::urn:spo:anon#d137bbd1646e12d2bb0aa1699cfbfe85074ba88de44726b5f84cca6aeab3351b::" providerId="AD" clId="Web-{3DA36FDC-508B-BA08-3F04-5254891025E9}" dt="2023-12-08T16:10:31.912" v="23"/>
        <pc:sldMkLst>
          <pc:docMk/>
          <pc:sldMk cId="1640831263" sldId="288"/>
        </pc:sldMkLst>
        <pc:spChg chg="mod">
          <ac:chgData name="Gastbenutzer" userId="S::urn:spo:anon#d137bbd1646e12d2bb0aa1699cfbfe85074ba88de44726b5f84cca6aeab3351b::" providerId="AD" clId="Web-{3DA36FDC-508B-BA08-3F04-5254891025E9}" dt="2023-12-08T16:10:31.912" v="23"/>
          <ac:spMkLst>
            <pc:docMk/>
            <pc:sldMk cId="1640831263" sldId="288"/>
            <ac:spMk id="14" creationId="{44185E7E-DFD6-A47E-E6F2-2FE668CB04C0}"/>
          </ac:spMkLst>
        </pc:spChg>
        <pc:spChg chg="del">
          <ac:chgData name="Gastbenutzer" userId="S::urn:spo:anon#d137bbd1646e12d2bb0aa1699cfbfe85074ba88de44726b5f84cca6aeab3351b::" providerId="AD" clId="Web-{3DA36FDC-508B-BA08-3F04-5254891025E9}" dt="2023-12-08T16:10:31.912" v="23"/>
          <ac:spMkLst>
            <pc:docMk/>
            <pc:sldMk cId="1640831263" sldId="288"/>
            <ac:spMk id="24" creationId="{3B47FC9C-2ED3-4100-A4EF-E8CDFEE106C9}"/>
          </ac:spMkLst>
        </pc:spChg>
        <pc:spChg chg="add">
          <ac:chgData name="Gastbenutzer" userId="S::urn:spo:anon#d137bbd1646e12d2bb0aa1699cfbfe85074ba88de44726b5f84cca6aeab3351b::" providerId="AD" clId="Web-{3DA36FDC-508B-BA08-3F04-5254891025E9}" dt="2023-12-08T16:10:31.912" v="23"/>
          <ac:spMkLst>
            <pc:docMk/>
            <pc:sldMk cId="1640831263" sldId="288"/>
            <ac:spMk id="29" creationId="{53F29798-D584-4792-9B62-3F5F5C36D619}"/>
          </ac:spMkLst>
        </pc:sp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8" creationId="{D1B15FA7-0036-DE66-AAF7-1BF77B74D561}"/>
          </ac:graphicFrameMkLst>
        </pc:graphicFrame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9" creationId="{8D2F3B4A-8AAC-C538-496C-F97028A6A4DA}"/>
          </ac:graphicFrameMkLst>
        </pc:graphicFrameChg>
      </pc:sldChg>
      <pc:sldChg chg="addSp delSp modSp add replId">
        <pc:chgData name="Gastbenutzer" userId="S::urn:spo:anon#d137bbd1646e12d2bb0aa1699cfbfe85074ba88de44726b5f84cca6aeab3351b::" providerId="AD" clId="Web-{3DA36FDC-508B-BA08-3F04-5254891025E9}" dt="2023-12-10T19:32:56.950" v="575" actId="1076"/>
        <pc:sldMkLst>
          <pc:docMk/>
          <pc:sldMk cId="340385064" sldId="289"/>
        </pc:sldMkLst>
        <pc:spChg chg="add del">
          <ac:chgData name="Gastbenutzer" userId="S::urn:spo:anon#d137bbd1646e12d2bb0aa1699cfbfe85074ba88de44726b5f84cca6aeab3351b::" providerId="AD" clId="Web-{3DA36FDC-508B-BA08-3F04-5254891025E9}" dt="2023-12-09T13:50:50.741" v="524"/>
          <ac:spMkLst>
            <pc:docMk/>
            <pc:sldMk cId="340385064" sldId="289"/>
            <ac:spMk id="3" creationId="{E51C2714-88D1-63B3-03B6-89577E29AB7C}"/>
          </ac:spMkLst>
        </pc:spChg>
        <pc:spChg chg="mod">
          <ac:chgData name="Gastbenutzer" userId="S::urn:spo:anon#d137bbd1646e12d2bb0aa1699cfbfe85074ba88de44726b5f84cca6aeab3351b::" providerId="AD" clId="Web-{3DA36FDC-508B-BA08-3F04-5254891025E9}" dt="2023-12-10T19:32:33.653" v="572" actId="1076"/>
          <ac:spMkLst>
            <pc:docMk/>
            <pc:sldMk cId="340385064" sldId="289"/>
            <ac:spMk id="4" creationId="{E0E63423-9A20-95C4-D678-2A254DAFFA26}"/>
          </ac:spMkLst>
        </pc:spChg>
        <pc:spChg chg="add del">
          <ac:chgData name="Gastbenutzer" userId="S::urn:spo:anon#d137bbd1646e12d2bb0aa1699cfbfe85074ba88de44726b5f84cca6aeab3351b::" providerId="AD" clId="Web-{3DA36FDC-508B-BA08-3F04-5254891025E9}" dt="2023-12-09T13:50:50.741" v="523"/>
          <ac:spMkLst>
            <pc:docMk/>
            <pc:sldMk cId="340385064" sldId="289"/>
            <ac:spMk id="5" creationId="{E46B53A0-32EA-9CC6-8BCA-5990069B9D9B}"/>
          </ac:spMkLst>
        </pc:spChg>
        <pc:spChg chg="add del">
          <ac:chgData name="Gastbenutzer" userId="S::urn:spo:anon#d137bbd1646e12d2bb0aa1699cfbfe85074ba88de44726b5f84cca6aeab3351b::" providerId="AD" clId="Web-{3DA36FDC-508B-BA08-3F04-5254891025E9}" dt="2023-12-09T13:50:50.741" v="522"/>
          <ac:spMkLst>
            <pc:docMk/>
            <pc:sldMk cId="340385064" sldId="289"/>
            <ac:spMk id="7" creationId="{67BDA87D-2177-67AE-1920-606A41DFC774}"/>
          </ac:spMkLst>
        </pc:spChg>
        <pc:spChg chg="add mod">
          <ac:chgData name="Gastbenutzer" userId="S::urn:spo:anon#d137bbd1646e12d2bb0aa1699cfbfe85074ba88de44726b5f84cca6aeab3351b::" providerId="AD" clId="Web-{3DA36FDC-508B-BA08-3F04-5254891025E9}" dt="2023-12-09T13:51:39.226" v="536" actId="20577"/>
          <ac:spMkLst>
            <pc:docMk/>
            <pc:sldMk cId="340385064" sldId="289"/>
            <ac:spMk id="9" creationId="{E837FF43-7401-055A-66BB-AB956987C4CC}"/>
          </ac:spMkLst>
        </pc:spChg>
        <pc:spChg chg="add mod">
          <ac:chgData name="Gastbenutzer" userId="S::urn:spo:anon#d137bbd1646e12d2bb0aa1699cfbfe85074ba88de44726b5f84cca6aeab3351b::" providerId="AD" clId="Web-{3DA36FDC-508B-BA08-3F04-5254891025E9}" dt="2023-12-10T19:32:56.950" v="575" actId="1076"/>
          <ac:spMkLst>
            <pc:docMk/>
            <pc:sldMk cId="340385064" sldId="289"/>
            <ac:spMk id="11" creationId="{FB2138CA-B5DD-2E7F-F49D-CB033EE475DA}"/>
          </ac:spMkLst>
        </pc:spChg>
        <pc:spChg chg="add mod">
          <ac:chgData name="Gastbenutzer" userId="S::urn:spo:anon#d137bbd1646e12d2bb0aa1699cfbfe85074ba88de44726b5f84cca6aeab3351b::" providerId="AD" clId="Web-{3DA36FDC-508B-BA08-3F04-5254891025E9}" dt="2023-12-09T13:51:47.570" v="543" actId="20577"/>
          <ac:spMkLst>
            <pc:docMk/>
            <pc:sldMk cId="340385064" sldId="289"/>
            <ac:spMk id="13" creationId="{F3F98FD7-925C-2EC5-F6A3-E3E56EFAF11E}"/>
          </ac:spMkLst>
        </pc:spChg>
        <pc:spChg chg="mod">
          <ac:chgData name="Gastbenutzer" userId="S::urn:spo:anon#d137bbd1646e12d2bb0aa1699cfbfe85074ba88de44726b5f84cca6aeab3351b::" providerId="AD" clId="Web-{3DA36FDC-508B-BA08-3F04-5254891025E9}" dt="2023-12-09T13:50:32.804" v="518" actId="20577"/>
          <ac:spMkLst>
            <pc:docMk/>
            <pc:sldMk cId="340385064" sldId="289"/>
            <ac:spMk id="303" creationId="{00000000-0000-0000-0000-000000000000}"/>
          </ac:spMkLst>
        </pc:spChg>
        <pc:spChg chg="del mod">
          <ac:chgData name="Gastbenutzer" userId="S::urn:spo:anon#d137bbd1646e12d2bb0aa1699cfbfe85074ba88de44726b5f84cca6aeab3351b::" providerId="AD" clId="Web-{3DA36FDC-508B-BA08-3F04-5254891025E9}" dt="2023-12-09T13:51:21.882" v="530"/>
          <ac:spMkLst>
            <pc:docMk/>
            <pc:sldMk cId="340385064" sldId="289"/>
            <ac:spMk id="306" creationId="{00000000-0000-0000-0000-000000000000}"/>
          </ac:spMkLst>
        </pc:spChg>
      </pc:sldChg>
      <pc:sldChg chg="addSp delSp modSp add replId">
        <pc:chgData name="Gastbenutzer" userId="S::urn:spo:anon#d137bbd1646e12d2bb0aa1699cfbfe85074ba88de44726b5f84cca6aeab3351b::" providerId="AD" clId="Web-{3DA36FDC-508B-BA08-3F04-5254891025E9}" dt="2023-12-09T13:54:16.181" v="569" actId="20577"/>
        <pc:sldMkLst>
          <pc:docMk/>
          <pc:sldMk cId="70307290" sldId="290"/>
        </pc:sldMkLst>
        <pc:spChg chg="add mod">
          <ac:chgData name="Gastbenutzer" userId="S::urn:spo:anon#d137bbd1646e12d2bb0aa1699cfbfe85074ba88de44726b5f84cca6aeab3351b::" providerId="AD" clId="Web-{3DA36FDC-508B-BA08-3F04-5254891025E9}" dt="2023-12-09T13:53:31.899" v="564" actId="1076"/>
          <ac:spMkLst>
            <pc:docMk/>
            <pc:sldMk cId="70307290" sldId="290"/>
            <ac:spMk id="3" creationId="{131B339A-2B2A-E6E2-4D91-5085127CB099}"/>
          </ac:spMkLst>
        </pc:spChg>
        <pc:spChg chg="add mod">
          <ac:chgData name="Gastbenutzer" userId="S::urn:spo:anon#d137bbd1646e12d2bb0aa1699cfbfe85074ba88de44726b5f84cca6aeab3351b::" providerId="AD" clId="Web-{3DA36FDC-508B-BA08-3F04-5254891025E9}" dt="2023-12-09T13:54:16.181" v="569" actId="20577"/>
          <ac:spMkLst>
            <pc:docMk/>
            <pc:sldMk cId="70307290" sldId="290"/>
            <ac:spMk id="5" creationId="{48AE17D9-63AD-3242-EC6C-075CE890A1DF}"/>
          </ac:spMkLst>
        </pc:spChg>
        <pc:spChg chg="add mod">
          <ac:chgData name="Gastbenutzer" userId="S::urn:spo:anon#d137bbd1646e12d2bb0aa1699cfbfe85074ba88de44726b5f84cca6aeab3351b::" providerId="AD" clId="Web-{3DA36FDC-508B-BA08-3F04-5254891025E9}" dt="2023-12-09T13:53:31.931" v="566" actId="1076"/>
          <ac:spMkLst>
            <pc:docMk/>
            <pc:sldMk cId="70307290" sldId="290"/>
            <ac:spMk id="7" creationId="{57066708-23B8-16AE-D59C-BDE274B24AA0}"/>
          </ac:spMkLst>
        </pc:spChg>
        <pc:spChg chg="del mod">
          <ac:chgData name="Gastbenutzer" userId="S::urn:spo:anon#d137bbd1646e12d2bb0aa1699cfbfe85074ba88de44726b5f84cca6aeab3351b::" providerId="AD" clId="Web-{3DA36FDC-508B-BA08-3F04-5254891025E9}" dt="2023-12-09T13:52:54.102" v="550"/>
          <ac:spMkLst>
            <pc:docMk/>
            <pc:sldMk cId="70307290" sldId="290"/>
            <ac:spMk id="9" creationId="{E837FF43-7401-055A-66BB-AB956987C4CC}"/>
          </ac:spMkLst>
        </pc:spChg>
        <pc:spChg chg="add mod">
          <ac:chgData name="Gastbenutzer" userId="S::urn:spo:anon#d137bbd1646e12d2bb0aa1699cfbfe85074ba88de44726b5f84cca6aeab3351b::" providerId="AD" clId="Web-{3DA36FDC-508B-BA08-3F04-5254891025E9}" dt="2023-12-09T13:53:31.946" v="567" actId="1076"/>
          <ac:spMkLst>
            <pc:docMk/>
            <pc:sldMk cId="70307290" sldId="290"/>
            <ac:spMk id="10" creationId="{50194F7A-1440-56DF-0616-D19989CB394A}"/>
          </ac:spMkLst>
        </pc:spChg>
        <pc:spChg chg="del mod">
          <ac:chgData name="Gastbenutzer" userId="S::urn:spo:anon#d137bbd1646e12d2bb0aa1699cfbfe85074ba88de44726b5f84cca6aeab3351b::" providerId="AD" clId="Web-{3DA36FDC-508B-BA08-3F04-5254891025E9}" dt="2023-12-09T13:52:47.165" v="548"/>
          <ac:spMkLst>
            <pc:docMk/>
            <pc:sldMk cId="70307290" sldId="290"/>
            <ac:spMk id="11" creationId="{FB2138CA-B5DD-2E7F-F49D-CB033EE475DA}"/>
          </ac:spMkLst>
        </pc:spChg>
        <pc:spChg chg="del mod">
          <ac:chgData name="Gastbenutzer" userId="S::urn:spo:anon#d137bbd1646e12d2bb0aa1699cfbfe85074ba88de44726b5f84cca6aeab3351b::" providerId="AD" clId="Web-{3DA36FDC-508B-BA08-3F04-5254891025E9}" dt="2023-12-09T13:53:01.180" v="552"/>
          <ac:spMkLst>
            <pc:docMk/>
            <pc:sldMk cId="70307290" sldId="290"/>
            <ac:spMk id="13" creationId="{F3F98FD7-925C-2EC5-F6A3-E3E56EFAF11E}"/>
          </ac:spMkLst>
        </pc:spChg>
        <pc:spChg chg="mod">
          <ac:chgData name="Gastbenutzer" userId="S::urn:spo:anon#d137bbd1646e12d2bb0aa1699cfbfe85074ba88de44726b5f84cca6aeab3351b::" providerId="AD" clId="Web-{3DA36FDC-508B-BA08-3F04-5254891025E9}" dt="2023-12-09T13:53:12.305" v="555" actId="20577"/>
          <ac:spMkLst>
            <pc:docMk/>
            <pc:sldMk cId="70307290" sldId="290"/>
            <ac:spMk id="303" creationId="{00000000-0000-0000-0000-000000000000}"/>
          </ac:spMkLst>
        </pc:spChg>
      </pc:sldChg>
    </pc:docChg>
  </pc:docChgLst>
  <pc:docChgLst>
    <pc:chgData name="Jonathan Leipold - BDAE Gruppe" userId="5c21353f-8d8a-4f99-a06d-2066f2aff616" providerId="ADAL" clId="{2AA96E01-3186-4895-9EE7-8408C839F6AC}"/>
    <pc:docChg chg="undo custSel addSld delSld modSld sldOrd">
      <pc:chgData name="Jonathan Leipold - BDAE Gruppe" userId="5c21353f-8d8a-4f99-a06d-2066f2aff616" providerId="ADAL" clId="{2AA96E01-3186-4895-9EE7-8408C839F6AC}" dt="2023-12-11T21:40:20.927" v="2343" actId="729"/>
      <pc:docMkLst>
        <pc:docMk/>
      </pc:docMkLst>
      <pc:sldChg chg="addSp delSp modSp modTransition modAnim">
        <pc:chgData name="Jonathan Leipold - BDAE Gruppe" userId="5c21353f-8d8a-4f99-a06d-2066f2aff616" providerId="ADAL" clId="{2AA96E01-3186-4895-9EE7-8408C839F6AC}" dt="2023-12-10T17:50:11.812" v="1963"/>
        <pc:sldMkLst>
          <pc:docMk/>
          <pc:sldMk cId="0" sldId="256"/>
        </pc:sldMkLst>
        <pc:picChg chg="add del mod">
          <ac:chgData name="Jonathan Leipold - BDAE Gruppe" userId="5c21353f-8d8a-4f99-a06d-2066f2aff616" providerId="ADAL" clId="{2AA96E01-3186-4895-9EE7-8408C839F6AC}" dt="2023-12-10T17:50:11.812" v="1963"/>
          <ac:picMkLst>
            <pc:docMk/>
            <pc:sldMk cId="0" sldId="256"/>
            <ac:picMk id="4" creationId="{B159FB0F-19CB-FA9A-685C-C4E1B9CB22A8}"/>
          </ac:picMkLst>
        </pc:picChg>
      </pc:sldChg>
      <pc:sldChg chg="modSp modTransition modNotesTx">
        <pc:chgData name="Jonathan Leipold - BDAE Gruppe" userId="5c21353f-8d8a-4f99-a06d-2066f2aff616" providerId="ADAL" clId="{2AA96E01-3186-4895-9EE7-8408C839F6AC}" dt="2023-12-10T19:19:03.983" v="2141" actId="20577"/>
        <pc:sldMkLst>
          <pc:docMk/>
          <pc:sldMk cId="0" sldId="257"/>
        </pc:sldMkLst>
        <pc:graphicFrameChg chg="mod">
          <ac:chgData name="Jonathan Leipold - BDAE Gruppe" userId="5c21353f-8d8a-4f99-a06d-2066f2aff616" providerId="ADAL" clId="{2AA96E01-3186-4895-9EE7-8408C839F6AC}" dt="2023-12-10T19:19:03.983" v="2141" actId="20577"/>
          <ac:graphicFrameMkLst>
            <pc:docMk/>
            <pc:sldMk cId="0" sldId="257"/>
            <ac:graphicFrameMk id="2" creationId="{00000000-0000-0000-0000-000000000000}"/>
          </ac:graphicFrameMkLst>
        </pc:graphicFrameChg>
      </pc:sldChg>
      <pc:sldChg chg="mod modTransition modShow modNotesTx">
        <pc:chgData name="Jonathan Leipold - BDAE Gruppe" userId="5c21353f-8d8a-4f99-a06d-2066f2aff616" providerId="ADAL" clId="{2AA96E01-3186-4895-9EE7-8408C839F6AC}" dt="2023-12-10T19:20:29.301" v="2144" actId="729"/>
        <pc:sldMkLst>
          <pc:docMk/>
          <pc:sldMk cId="0" sldId="258"/>
        </pc:sldMkLst>
      </pc:sldChg>
      <pc:sldChg chg="modTransition">
        <pc:chgData name="Jonathan Leipold - BDAE Gruppe" userId="5c21353f-8d8a-4f99-a06d-2066f2aff616" providerId="ADAL" clId="{2AA96E01-3186-4895-9EE7-8408C839F6AC}" dt="2023-12-10T17:50:11.812" v="1963"/>
        <pc:sldMkLst>
          <pc:docMk/>
          <pc:sldMk cId="0" sldId="259"/>
        </pc:sldMkLst>
      </pc:sldChg>
      <pc:sldChg chg="modTransition modNotesTx">
        <pc:chgData name="Jonathan Leipold - BDAE Gruppe" userId="5c21353f-8d8a-4f99-a06d-2066f2aff616" providerId="ADAL" clId="{2AA96E01-3186-4895-9EE7-8408C839F6AC}" dt="2023-12-10T19:25:16.990" v="2223" actId="20577"/>
        <pc:sldMkLst>
          <pc:docMk/>
          <pc:sldMk cId="0" sldId="260"/>
        </pc:sldMkLst>
      </pc:sldChg>
      <pc:sldChg chg="addSp delSp modSp mod modTransition">
        <pc:chgData name="Jonathan Leipold - BDAE Gruppe" userId="5c21353f-8d8a-4f99-a06d-2066f2aff616" providerId="ADAL" clId="{2AA96E01-3186-4895-9EE7-8408C839F6AC}" dt="2023-12-10T17:50:11.812" v="1963"/>
        <pc:sldMkLst>
          <pc:docMk/>
          <pc:sldMk cId="0" sldId="261"/>
        </pc:sldMkLst>
        <pc:spChg chg="mod">
          <ac:chgData name="Jonathan Leipold - BDAE Gruppe" userId="5c21353f-8d8a-4f99-a06d-2066f2aff616" providerId="ADAL" clId="{2AA96E01-3186-4895-9EE7-8408C839F6AC}" dt="2023-12-06T08:43:00.941" v="1" actId="27636"/>
          <ac:spMkLst>
            <pc:docMk/>
            <pc:sldMk cId="0" sldId="261"/>
            <ac:spMk id="263" creationId="{00000000-0000-0000-0000-000000000000}"/>
          </ac:spMkLst>
        </pc:spChg>
        <pc:spChg chg="del mod">
          <ac:chgData name="Jonathan Leipold - BDAE Gruppe" userId="5c21353f-8d8a-4f99-a06d-2066f2aff616" providerId="ADAL" clId="{2AA96E01-3186-4895-9EE7-8408C839F6AC}" dt="2023-12-07T21:36:48.286" v="82" actId="478"/>
          <ac:spMkLst>
            <pc:docMk/>
            <pc:sldMk cId="0" sldId="261"/>
            <ac:spMk id="267" creationId="{00000000-0000-0000-0000-000000000000}"/>
          </ac:spMkLst>
        </pc:spChg>
        <pc:picChg chg="add mod">
          <ac:chgData name="Jonathan Leipold - BDAE Gruppe" userId="5c21353f-8d8a-4f99-a06d-2066f2aff616" providerId="ADAL" clId="{2AA96E01-3186-4895-9EE7-8408C839F6AC}" dt="2023-12-07T21:50:45.320" v="154" actId="14100"/>
          <ac:picMkLst>
            <pc:docMk/>
            <pc:sldMk cId="0" sldId="261"/>
            <ac:picMk id="2" creationId="{C7E3E223-19E4-24FE-0755-9422C51617B7}"/>
          </ac:picMkLst>
        </pc:picChg>
        <pc:picChg chg="mod">
          <ac:chgData name="Jonathan Leipold - BDAE Gruppe" userId="5c21353f-8d8a-4f99-a06d-2066f2aff616" providerId="ADAL" clId="{2AA96E01-3186-4895-9EE7-8408C839F6AC}" dt="2023-12-07T21:50:36.432" v="153" actId="14100"/>
          <ac:picMkLst>
            <pc:docMk/>
            <pc:sldMk cId="0" sldId="261"/>
            <ac:picMk id="260" creationId="{00000000-0000-0000-0000-000000000000}"/>
          </ac:picMkLst>
        </pc:picChg>
      </pc:sldChg>
      <pc:sldChg chg="modTransition">
        <pc:chgData name="Jonathan Leipold - BDAE Gruppe" userId="5c21353f-8d8a-4f99-a06d-2066f2aff616" providerId="ADAL" clId="{2AA96E01-3186-4895-9EE7-8408C839F6AC}" dt="2023-12-10T17:50:11.812" v="1963"/>
        <pc:sldMkLst>
          <pc:docMk/>
          <pc:sldMk cId="0" sldId="262"/>
        </pc:sldMkLst>
      </pc:sldChg>
      <pc:sldChg chg="modTransition">
        <pc:chgData name="Jonathan Leipold - BDAE Gruppe" userId="5c21353f-8d8a-4f99-a06d-2066f2aff616" providerId="ADAL" clId="{2AA96E01-3186-4895-9EE7-8408C839F6AC}" dt="2023-12-10T17:50:11.812" v="1963"/>
        <pc:sldMkLst>
          <pc:docMk/>
          <pc:sldMk cId="0" sldId="263"/>
        </pc:sldMkLst>
      </pc:sldChg>
      <pc:sldChg chg="delSp mod modTransition modNotesTx">
        <pc:chgData name="Jonathan Leipold - BDAE Gruppe" userId="5c21353f-8d8a-4f99-a06d-2066f2aff616" providerId="ADAL" clId="{2AA96E01-3186-4895-9EE7-8408C839F6AC}" dt="2023-12-10T19:31:11.570" v="2301" actId="478"/>
        <pc:sldMkLst>
          <pc:docMk/>
          <pc:sldMk cId="0" sldId="264"/>
        </pc:sldMkLst>
        <pc:spChg chg="del">
          <ac:chgData name="Jonathan Leipold - BDAE Gruppe" userId="5c21353f-8d8a-4f99-a06d-2066f2aff616" providerId="ADAL" clId="{2AA96E01-3186-4895-9EE7-8408C839F6AC}" dt="2023-12-10T19:31:11.570" v="2301" actId="478"/>
          <ac:spMkLst>
            <pc:docMk/>
            <pc:sldMk cId="0" sldId="264"/>
            <ac:spMk id="287" creationId="{00000000-0000-0000-0000-000000000000}"/>
          </ac:spMkLst>
        </pc:spChg>
        <pc:graphicFrameChg chg="del">
          <ac:chgData name="Jonathan Leipold - BDAE Gruppe" userId="5c21353f-8d8a-4f99-a06d-2066f2aff616" providerId="ADAL" clId="{2AA96E01-3186-4895-9EE7-8408C839F6AC}" dt="2023-12-10T19:03:40.985" v="2075" actId="478"/>
          <ac:graphicFrameMkLst>
            <pc:docMk/>
            <pc:sldMk cId="0" sldId="264"/>
            <ac:graphicFrameMk id="288" creationId="{00000000-0000-0000-0000-000000000000}"/>
          </ac:graphicFrameMkLst>
        </pc:graphicFrameChg>
      </pc:sldChg>
      <pc:sldChg chg="addSp delSp modSp modTransition modAnim">
        <pc:chgData name="Jonathan Leipold - BDAE Gruppe" userId="5c21353f-8d8a-4f99-a06d-2066f2aff616" providerId="ADAL" clId="{2AA96E01-3186-4895-9EE7-8408C839F6AC}" dt="2023-12-10T17:50:11.812" v="1963"/>
        <pc:sldMkLst>
          <pc:docMk/>
          <pc:sldMk cId="0" sldId="265"/>
        </pc:sldMkLst>
        <pc:picChg chg="add del mod">
          <ac:chgData name="Jonathan Leipold - BDAE Gruppe" userId="5c21353f-8d8a-4f99-a06d-2066f2aff616" providerId="ADAL" clId="{2AA96E01-3186-4895-9EE7-8408C839F6AC}" dt="2023-12-10T17:50:11.812" v="1963"/>
          <ac:picMkLst>
            <pc:docMk/>
            <pc:sldMk cId="0" sldId="265"/>
            <ac:picMk id="5" creationId="{FDF23F4F-BE8B-C8A6-9C20-2114B49F451A}"/>
          </ac:picMkLst>
        </pc:picChg>
      </pc:sldChg>
      <pc:sldChg chg="del">
        <pc:chgData name="Jonathan Leipold - BDAE Gruppe" userId="5c21353f-8d8a-4f99-a06d-2066f2aff616" providerId="ADAL" clId="{2AA96E01-3186-4895-9EE7-8408C839F6AC}" dt="2023-12-10T17:46:56.739" v="1941" actId="47"/>
        <pc:sldMkLst>
          <pc:docMk/>
          <pc:sldMk cId="0" sldId="266"/>
        </pc:sldMkLst>
      </pc:sldChg>
      <pc:sldChg chg="del">
        <pc:chgData name="Jonathan Leipold - BDAE Gruppe" userId="5c21353f-8d8a-4f99-a06d-2066f2aff616" providerId="ADAL" clId="{2AA96E01-3186-4895-9EE7-8408C839F6AC}" dt="2023-12-10T17:46:56.739" v="1941" actId="47"/>
        <pc:sldMkLst>
          <pc:docMk/>
          <pc:sldMk cId="0" sldId="267"/>
        </pc:sldMkLst>
      </pc:sldChg>
      <pc:sldChg chg="del">
        <pc:chgData name="Jonathan Leipold - BDAE Gruppe" userId="5c21353f-8d8a-4f99-a06d-2066f2aff616" providerId="ADAL" clId="{2AA96E01-3186-4895-9EE7-8408C839F6AC}" dt="2023-12-10T17:46:56.739" v="1941" actId="47"/>
        <pc:sldMkLst>
          <pc:docMk/>
          <pc:sldMk cId="0" sldId="268"/>
        </pc:sldMkLst>
      </pc:sldChg>
      <pc:sldChg chg="del">
        <pc:chgData name="Jonathan Leipold - BDAE Gruppe" userId="5c21353f-8d8a-4f99-a06d-2066f2aff616" providerId="ADAL" clId="{2AA96E01-3186-4895-9EE7-8408C839F6AC}" dt="2023-12-10T17:46:56.739" v="1941" actId="47"/>
        <pc:sldMkLst>
          <pc:docMk/>
          <pc:sldMk cId="0" sldId="269"/>
        </pc:sldMkLst>
      </pc:sldChg>
      <pc:sldChg chg="addSp delSp modSp mod ord modTransition setBg modAnim modNotesTx">
        <pc:chgData name="Jonathan Leipold - BDAE Gruppe" userId="5c21353f-8d8a-4f99-a06d-2066f2aff616" providerId="ADAL" clId="{2AA96E01-3186-4895-9EE7-8408C839F6AC}" dt="2023-12-10T19:20:41.812" v="2145" actId="6549"/>
        <pc:sldMkLst>
          <pc:docMk/>
          <pc:sldMk cId="0" sldId="270"/>
        </pc:sldMkLst>
        <pc:spChg chg="add mod">
          <ac:chgData name="Jonathan Leipold - BDAE Gruppe" userId="5c21353f-8d8a-4f99-a06d-2066f2aff616" providerId="ADAL" clId="{2AA96E01-3186-4895-9EE7-8408C839F6AC}" dt="2023-12-10T17:44:07.597" v="1817" actId="1036"/>
          <ac:spMkLst>
            <pc:docMk/>
            <pc:sldMk cId="0" sldId="270"/>
            <ac:spMk id="2" creationId="{8EE19CFB-2F4C-8D3F-94C0-564F3F4C0D36}"/>
          </ac:spMkLst>
        </pc:spChg>
        <pc:spChg chg="add del mod replId">
          <ac:chgData name="Jonathan Leipold - BDAE Gruppe" userId="5c21353f-8d8a-4f99-a06d-2066f2aff616" providerId="ADAL" clId="{2AA96E01-3186-4895-9EE7-8408C839F6AC}" dt="2023-12-10T16:41:11.599" v="405" actId="26606"/>
          <ac:spMkLst>
            <pc:docMk/>
            <pc:sldMk cId="0" sldId="270"/>
            <ac:spMk id="3" creationId="{00000000-0000-0000-0000-000000000000}"/>
          </ac:spMkLst>
        </pc:spChg>
        <pc:spChg chg="add del">
          <ac:chgData name="Jonathan Leipold - BDAE Gruppe" userId="5c21353f-8d8a-4f99-a06d-2066f2aff616" providerId="ADAL" clId="{2AA96E01-3186-4895-9EE7-8408C839F6AC}" dt="2023-12-10T16:40:52.707" v="402" actId="26606"/>
          <ac:spMkLst>
            <pc:docMk/>
            <pc:sldMk cId="0" sldId="270"/>
            <ac:spMk id="3" creationId="{3A65966C-FEA0-CEDC-444D-A2256727FF1A}"/>
          </ac:spMkLst>
        </pc:spChg>
        <pc:spChg chg="add del">
          <ac:chgData name="Jonathan Leipold - BDAE Gruppe" userId="5c21353f-8d8a-4f99-a06d-2066f2aff616" providerId="ADAL" clId="{2AA96E01-3186-4895-9EE7-8408C839F6AC}" dt="2023-12-10T16:41:11.599" v="405" actId="26606"/>
          <ac:spMkLst>
            <pc:docMk/>
            <pc:sldMk cId="0" sldId="270"/>
            <ac:spMk id="3" creationId="{79360401-353C-F8BB-6D30-548D511799E6}"/>
          </ac:spMkLst>
        </pc:spChg>
        <pc:spChg chg="add del">
          <ac:chgData name="Jonathan Leipold - BDAE Gruppe" userId="5c21353f-8d8a-4f99-a06d-2066f2aff616" providerId="ADAL" clId="{2AA96E01-3186-4895-9EE7-8408C839F6AC}" dt="2023-12-10T16:40:19.115" v="396" actId="26606"/>
          <ac:spMkLst>
            <pc:docMk/>
            <pc:sldMk cId="0" sldId="270"/>
            <ac:spMk id="3" creationId="{E5562CF5-FCF9-8D2D-4B9D-203CBB679722}"/>
          </ac:spMkLst>
        </pc:spChg>
        <pc:spChg chg="add del mod replId">
          <ac:chgData name="Jonathan Leipold - BDAE Gruppe" userId="5c21353f-8d8a-4f99-a06d-2066f2aff616" providerId="ADAL" clId="{2AA96E01-3186-4895-9EE7-8408C839F6AC}" dt="2023-12-10T16:41:11.599" v="405" actId="26606"/>
          <ac:spMkLst>
            <pc:docMk/>
            <pc:sldMk cId="0" sldId="270"/>
            <ac:spMk id="4"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4" creationId="{4E7C2FA5-03C5-733D-CCDB-9A0CFE63488D}"/>
          </ac:spMkLst>
        </pc:spChg>
        <pc:spChg chg="add del">
          <ac:chgData name="Jonathan Leipold - BDAE Gruppe" userId="5c21353f-8d8a-4f99-a06d-2066f2aff616" providerId="ADAL" clId="{2AA96E01-3186-4895-9EE7-8408C839F6AC}" dt="2023-12-10T16:40:52.707" v="402" actId="26606"/>
          <ac:spMkLst>
            <pc:docMk/>
            <pc:sldMk cId="0" sldId="270"/>
            <ac:spMk id="4" creationId="{AF54808F-8B4C-0D84-379E-22AE85B486CB}"/>
          </ac:spMkLst>
        </pc:spChg>
        <pc:spChg chg="add del">
          <ac:chgData name="Jonathan Leipold - BDAE Gruppe" userId="5c21353f-8d8a-4f99-a06d-2066f2aff616" providerId="ADAL" clId="{2AA96E01-3186-4895-9EE7-8408C839F6AC}" dt="2023-12-10T16:40:19.115" v="396" actId="26606"/>
          <ac:spMkLst>
            <pc:docMk/>
            <pc:sldMk cId="0" sldId="270"/>
            <ac:spMk id="4" creationId="{F5582311-8B97-8745-A682-C67FB44F7EE3}"/>
          </ac:spMkLst>
        </pc:spChg>
        <pc:spChg chg="add mod">
          <ac:chgData name="Jonathan Leipold - BDAE Gruppe" userId="5c21353f-8d8a-4f99-a06d-2066f2aff616" providerId="ADAL" clId="{2AA96E01-3186-4895-9EE7-8408C839F6AC}" dt="2023-12-10T17:44:07.597" v="1817" actId="1036"/>
          <ac:spMkLst>
            <pc:docMk/>
            <pc:sldMk cId="0" sldId="270"/>
            <ac:spMk id="5" creationId="{A7243561-4FD0-98B0-8C9A-38123291D8DE}"/>
          </ac:spMkLst>
        </pc:spChg>
        <pc:spChg chg="add mod">
          <ac:chgData name="Jonathan Leipold - BDAE Gruppe" userId="5c21353f-8d8a-4f99-a06d-2066f2aff616" providerId="ADAL" clId="{2AA96E01-3186-4895-9EE7-8408C839F6AC}" dt="2023-12-10T17:44:07.597" v="1817" actId="1036"/>
          <ac:spMkLst>
            <pc:docMk/>
            <pc:sldMk cId="0" sldId="270"/>
            <ac:spMk id="6" creationId="{2DDDC066-97E5-26C9-6B8C-239178C522C4}"/>
          </ac:spMkLst>
        </pc:spChg>
        <pc:spChg chg="add mod">
          <ac:chgData name="Jonathan Leipold - BDAE Gruppe" userId="5c21353f-8d8a-4f99-a06d-2066f2aff616" providerId="ADAL" clId="{2AA96E01-3186-4895-9EE7-8408C839F6AC}" dt="2023-12-10T17:44:07.597" v="1817" actId="1036"/>
          <ac:spMkLst>
            <pc:docMk/>
            <pc:sldMk cId="0" sldId="270"/>
            <ac:spMk id="7" creationId="{B4D491F1-8BB4-E864-E958-AE3BCD6E232A}"/>
          </ac:spMkLst>
        </pc:spChg>
        <pc:spChg chg="add del mod replId">
          <ac:chgData name="Jonathan Leipold - BDAE Gruppe" userId="5c21353f-8d8a-4f99-a06d-2066f2aff616" providerId="ADAL" clId="{2AA96E01-3186-4895-9EE7-8408C839F6AC}" dt="2023-12-10T19:20:41.812" v="2145" actId="6549"/>
          <ac:spMkLst>
            <pc:docMk/>
            <pc:sldMk cId="0" sldId="270"/>
            <ac:spMk id="318"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318" creationId="{5D290907-E15F-BFDB-F2F1-E04C46836009}"/>
          </ac:spMkLst>
        </pc:spChg>
        <pc:spChg chg="add del">
          <ac:chgData name="Jonathan Leipold - BDAE Gruppe" userId="5c21353f-8d8a-4f99-a06d-2066f2aff616" providerId="ADAL" clId="{2AA96E01-3186-4895-9EE7-8408C839F6AC}" dt="2023-12-10T16:40:19.115" v="396" actId="26606"/>
          <ac:spMkLst>
            <pc:docMk/>
            <pc:sldMk cId="0" sldId="270"/>
            <ac:spMk id="318" creationId="{AF2B0EB5-7DE0-8C57-9176-88F5F59F55E8}"/>
          </ac:spMkLst>
        </pc:spChg>
        <pc:spChg chg="add del">
          <ac:chgData name="Jonathan Leipold - BDAE Gruppe" userId="5c21353f-8d8a-4f99-a06d-2066f2aff616" providerId="ADAL" clId="{2AA96E01-3186-4895-9EE7-8408C839F6AC}" dt="2023-12-10T16:40:52.707" v="402" actId="26606"/>
          <ac:spMkLst>
            <pc:docMk/>
            <pc:sldMk cId="0" sldId="270"/>
            <ac:spMk id="318" creationId="{ED7AC0BD-DCA7-F93D-3D67-B1A3D302D844}"/>
          </ac:spMkLst>
        </pc:spChg>
        <pc:spChg chg="add del">
          <ac:chgData name="Jonathan Leipold - BDAE Gruppe" userId="5c21353f-8d8a-4f99-a06d-2066f2aff616" providerId="ADAL" clId="{2AA96E01-3186-4895-9EE7-8408C839F6AC}" dt="2023-12-10T16:40:51.753" v="399" actId="26606"/>
          <ac:spMkLst>
            <pc:docMk/>
            <pc:sldMk cId="0" sldId="270"/>
            <ac:spMk id="329" creationId="{78FD1E94-B12F-434F-8027-5DBEAC55A132}"/>
          </ac:spMkLst>
        </pc:spChg>
        <pc:spChg chg="add del">
          <ac:chgData name="Jonathan Leipold - BDAE Gruppe" userId="5c21353f-8d8a-4f99-a06d-2066f2aff616" providerId="ADAL" clId="{2AA96E01-3186-4895-9EE7-8408C839F6AC}" dt="2023-12-10T16:40:51.753" v="399" actId="26606"/>
          <ac:spMkLst>
            <pc:docMk/>
            <pc:sldMk cId="0" sldId="270"/>
            <ac:spMk id="330" creationId="{1BC8109F-B452-45EE-8BB3-65433C039601}"/>
          </ac:spMkLst>
        </pc:spChg>
        <pc:spChg chg="add del">
          <ac:chgData name="Jonathan Leipold - BDAE Gruppe" userId="5c21353f-8d8a-4f99-a06d-2066f2aff616" providerId="ADAL" clId="{2AA96E01-3186-4895-9EE7-8408C839F6AC}" dt="2023-12-10T16:40:19.115" v="396" actId="26606"/>
          <ac:spMkLst>
            <pc:docMk/>
            <pc:sldMk cId="0" sldId="270"/>
            <ac:spMk id="332" creationId="{53B021B3-DE93-4AB7-8A18-CF5F1CED88B8}"/>
          </ac:spMkLst>
        </pc:spChg>
        <pc:spChg chg="add del">
          <ac:chgData name="Jonathan Leipold - BDAE Gruppe" userId="5c21353f-8d8a-4f99-a06d-2066f2aff616" providerId="ADAL" clId="{2AA96E01-3186-4895-9EE7-8408C839F6AC}" dt="2023-12-10T16:40:19.115" v="396" actId="26606"/>
          <ac:spMkLst>
            <pc:docMk/>
            <pc:sldMk cId="0" sldId="270"/>
            <ac:spMk id="334" creationId="{52D502E5-F6B4-4D58-B4AE-FC466FF15EE8}"/>
          </ac:spMkLst>
        </pc:spChg>
        <pc:spChg chg="add del">
          <ac:chgData name="Jonathan Leipold - BDAE Gruppe" userId="5c21353f-8d8a-4f99-a06d-2066f2aff616" providerId="ADAL" clId="{2AA96E01-3186-4895-9EE7-8408C839F6AC}" dt="2023-12-10T16:40:19.115" v="396" actId="26606"/>
          <ac:spMkLst>
            <pc:docMk/>
            <pc:sldMk cId="0" sldId="270"/>
            <ac:spMk id="336" creationId="{9DECDBF4-02B6-4BB4-B65B-B8107AD6A9E8}"/>
          </ac:spMkLst>
        </pc:spChg>
        <pc:spChg chg="add del">
          <ac:chgData name="Jonathan Leipold - BDAE Gruppe" userId="5c21353f-8d8a-4f99-a06d-2066f2aff616" providerId="ADAL" clId="{2AA96E01-3186-4895-9EE7-8408C839F6AC}" dt="2023-12-10T16:40:52.707" v="402" actId="26606"/>
          <ac:spMkLst>
            <pc:docMk/>
            <pc:sldMk cId="0" sldId="270"/>
            <ac:spMk id="343" creationId="{08953E74-D241-4DDF-8508-F0365EA13A92}"/>
          </ac:spMkLst>
        </pc:spChg>
        <pc:spChg chg="add del">
          <ac:chgData name="Jonathan Leipold - BDAE Gruppe" userId="5c21353f-8d8a-4f99-a06d-2066f2aff616" providerId="ADAL" clId="{2AA96E01-3186-4895-9EE7-8408C839F6AC}" dt="2023-12-10T16:40:52.707" v="402" actId="26606"/>
          <ac:spMkLst>
            <pc:docMk/>
            <pc:sldMk cId="0" sldId="270"/>
            <ac:spMk id="344" creationId="{5C3C901A-B2F4-4A3C-BCDD-7C8D587ECA2E}"/>
          </ac:spMkLst>
        </pc:spChg>
        <pc:spChg chg="add del">
          <ac:chgData name="Jonathan Leipold - BDAE Gruppe" userId="5c21353f-8d8a-4f99-a06d-2066f2aff616" providerId="ADAL" clId="{2AA96E01-3186-4895-9EE7-8408C839F6AC}" dt="2023-12-10T16:41:11.599" v="405" actId="26606"/>
          <ac:spMkLst>
            <pc:docMk/>
            <pc:sldMk cId="0" sldId="270"/>
            <ac:spMk id="357" creationId="{78FD1E94-B12F-434F-8027-5DBEAC55A132}"/>
          </ac:spMkLst>
        </pc:spChg>
        <pc:spChg chg="add del">
          <ac:chgData name="Jonathan Leipold - BDAE Gruppe" userId="5c21353f-8d8a-4f99-a06d-2066f2aff616" providerId="ADAL" clId="{2AA96E01-3186-4895-9EE7-8408C839F6AC}" dt="2023-12-10T16:41:11.599" v="405" actId="26606"/>
          <ac:spMkLst>
            <pc:docMk/>
            <pc:sldMk cId="0" sldId="270"/>
            <ac:spMk id="358" creationId="{1BC8109F-B452-45EE-8BB3-65433C039601}"/>
          </ac:spMkLst>
        </pc:spChg>
        <pc:picChg chg="add del mod">
          <ac:chgData name="Jonathan Leipold - BDAE Gruppe" userId="5c21353f-8d8a-4f99-a06d-2066f2aff616" providerId="ADAL" clId="{2AA96E01-3186-4895-9EE7-8408C839F6AC}" dt="2023-12-10T17:49:14.182" v="1960"/>
          <ac:picMkLst>
            <pc:docMk/>
            <pc:sldMk cId="0" sldId="270"/>
            <ac:picMk id="10" creationId="{2B356FC1-F427-8F62-A121-8339B7B6F55A}"/>
          </ac:picMkLst>
        </pc:picChg>
        <pc:picChg chg="add del mod ord">
          <ac:chgData name="Jonathan Leipold - BDAE Gruppe" userId="5c21353f-8d8a-4f99-a06d-2066f2aff616" providerId="ADAL" clId="{2AA96E01-3186-4895-9EE7-8408C839F6AC}" dt="2023-12-10T17:49:50.930" v="1962"/>
          <ac:picMkLst>
            <pc:docMk/>
            <pc:sldMk cId="0" sldId="270"/>
            <ac:picMk id="13" creationId="{AF39DB6F-8D9F-3F2F-0A44-7A0AF0C6059A}"/>
          </ac:picMkLst>
        </pc:picChg>
        <pc:picChg chg="add del mod">
          <ac:chgData name="Jonathan Leipold - BDAE Gruppe" userId="5c21353f-8d8a-4f99-a06d-2066f2aff616" providerId="ADAL" clId="{2AA96E01-3186-4895-9EE7-8408C839F6AC}" dt="2023-12-10T17:50:11.812" v="1963"/>
          <ac:picMkLst>
            <pc:docMk/>
            <pc:sldMk cId="0" sldId="270"/>
            <ac:picMk id="14" creationId="{503C1029-EE9B-8502-CB79-AEC38A42FAC1}"/>
          </ac:picMkLst>
        </pc:picChg>
        <pc:picChg chg="add del mod replId">
          <ac:chgData name="Jonathan Leipold - BDAE Gruppe" userId="5c21353f-8d8a-4f99-a06d-2066f2aff616" providerId="ADAL" clId="{2AA96E01-3186-4895-9EE7-8408C839F6AC}" dt="2023-12-10T17:44:07.597" v="1817" actId="1036"/>
          <ac:picMkLst>
            <pc:docMk/>
            <pc:sldMk cId="0" sldId="270"/>
            <ac:picMk id="319" creationId="{00000000-0000-0000-0000-000000000000}"/>
          </ac:picMkLst>
        </pc:picChg>
        <pc:picChg chg="add del">
          <ac:chgData name="Jonathan Leipold - BDAE Gruppe" userId="5c21353f-8d8a-4f99-a06d-2066f2aff616" providerId="ADAL" clId="{2AA96E01-3186-4895-9EE7-8408C839F6AC}" dt="2023-12-10T16:40:19.115" v="396" actId="26606"/>
          <ac:picMkLst>
            <pc:docMk/>
            <pc:sldMk cId="0" sldId="270"/>
            <ac:picMk id="319" creationId="{5E07D00B-C17A-3F45-F651-CDCCA15D41DA}"/>
          </ac:picMkLst>
        </pc:picChg>
        <pc:picChg chg="add del">
          <ac:chgData name="Jonathan Leipold - BDAE Gruppe" userId="5c21353f-8d8a-4f99-a06d-2066f2aff616" providerId="ADAL" clId="{2AA96E01-3186-4895-9EE7-8408C839F6AC}" dt="2023-12-10T16:40:52.707" v="402" actId="26606"/>
          <ac:picMkLst>
            <pc:docMk/>
            <pc:sldMk cId="0" sldId="270"/>
            <ac:picMk id="319" creationId="{E06323A1-2C23-B3A6-8DAC-C9C5EDE772B2}"/>
          </ac:picMkLst>
        </pc:picChg>
        <pc:picChg chg="add del">
          <ac:chgData name="Jonathan Leipold - BDAE Gruppe" userId="5c21353f-8d8a-4f99-a06d-2066f2aff616" providerId="ADAL" clId="{2AA96E01-3186-4895-9EE7-8408C839F6AC}" dt="2023-12-10T16:41:11.599" v="405" actId="26606"/>
          <ac:picMkLst>
            <pc:docMk/>
            <pc:sldMk cId="0" sldId="270"/>
            <ac:picMk id="319" creationId="{F18E1DD8-FF1E-8528-EA2E-6D71B178DFDA}"/>
          </ac:picMkLst>
        </pc:picChg>
        <pc:picChg chg="add del mod replId">
          <ac:chgData name="Jonathan Leipold - BDAE Gruppe" userId="5c21353f-8d8a-4f99-a06d-2066f2aff616" providerId="ADAL" clId="{2AA96E01-3186-4895-9EE7-8408C839F6AC}" dt="2023-12-10T17:44:07.597" v="1817" actId="1036"/>
          <ac:picMkLst>
            <pc:docMk/>
            <pc:sldMk cId="0" sldId="270"/>
            <ac:picMk id="320"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0" creationId="{156FE674-FEF2-1AFA-2DCA-01C0BF8830DF}"/>
          </ac:picMkLst>
        </pc:picChg>
        <pc:picChg chg="add del">
          <ac:chgData name="Jonathan Leipold - BDAE Gruppe" userId="5c21353f-8d8a-4f99-a06d-2066f2aff616" providerId="ADAL" clId="{2AA96E01-3186-4895-9EE7-8408C839F6AC}" dt="2023-12-10T16:40:19.115" v="396" actId="26606"/>
          <ac:picMkLst>
            <pc:docMk/>
            <pc:sldMk cId="0" sldId="270"/>
            <ac:picMk id="320" creationId="{6672EFA1-130A-2E1C-6843-936EED06E078}"/>
          </ac:picMkLst>
        </pc:picChg>
        <pc:picChg chg="add del">
          <ac:chgData name="Jonathan Leipold - BDAE Gruppe" userId="5c21353f-8d8a-4f99-a06d-2066f2aff616" providerId="ADAL" clId="{2AA96E01-3186-4895-9EE7-8408C839F6AC}" dt="2023-12-10T16:40:52.707" v="402" actId="26606"/>
          <ac:picMkLst>
            <pc:docMk/>
            <pc:sldMk cId="0" sldId="270"/>
            <ac:picMk id="320" creationId="{81FB1A84-1FF6-44B8-19BE-25DBBF884E2E}"/>
          </ac:picMkLst>
        </pc:picChg>
        <pc:picChg chg="add del mod replId">
          <ac:chgData name="Jonathan Leipold - BDAE Gruppe" userId="5c21353f-8d8a-4f99-a06d-2066f2aff616" providerId="ADAL" clId="{2AA96E01-3186-4895-9EE7-8408C839F6AC}" dt="2023-12-10T17:44:07.597" v="1817" actId="1036"/>
          <ac:picMkLst>
            <pc:docMk/>
            <pc:sldMk cId="0" sldId="270"/>
            <ac:picMk id="321"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1" creationId="{160BE171-D2B4-F997-2AC9-397E595DE4F7}"/>
          </ac:picMkLst>
        </pc:picChg>
        <pc:picChg chg="add del">
          <ac:chgData name="Jonathan Leipold - BDAE Gruppe" userId="5c21353f-8d8a-4f99-a06d-2066f2aff616" providerId="ADAL" clId="{2AA96E01-3186-4895-9EE7-8408C839F6AC}" dt="2023-12-10T16:40:19.115" v="396" actId="26606"/>
          <ac:picMkLst>
            <pc:docMk/>
            <pc:sldMk cId="0" sldId="270"/>
            <ac:picMk id="321" creationId="{70D0C6AB-11D9-A63D-214B-1EC82C247A28}"/>
          </ac:picMkLst>
        </pc:picChg>
        <pc:picChg chg="add del">
          <ac:chgData name="Jonathan Leipold - BDAE Gruppe" userId="5c21353f-8d8a-4f99-a06d-2066f2aff616" providerId="ADAL" clId="{2AA96E01-3186-4895-9EE7-8408C839F6AC}" dt="2023-12-10T16:40:52.707" v="402" actId="26606"/>
          <ac:picMkLst>
            <pc:docMk/>
            <pc:sldMk cId="0" sldId="270"/>
            <ac:picMk id="321" creationId="{87A8D367-496B-0667-1BC9-168702298618}"/>
          </ac:picMkLst>
        </pc:picChg>
        <pc:picChg chg="add del mod replId">
          <ac:chgData name="Jonathan Leipold - BDAE Gruppe" userId="5c21353f-8d8a-4f99-a06d-2066f2aff616" providerId="ADAL" clId="{2AA96E01-3186-4895-9EE7-8408C839F6AC}" dt="2023-12-10T17:44:07.597" v="1817" actId="1036"/>
          <ac:picMkLst>
            <pc:docMk/>
            <pc:sldMk cId="0" sldId="270"/>
            <ac:picMk id="322"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2" creationId="{3678DBF7-C287-26EF-ABFA-21533B295511}"/>
          </ac:picMkLst>
        </pc:picChg>
        <pc:picChg chg="add del">
          <ac:chgData name="Jonathan Leipold - BDAE Gruppe" userId="5c21353f-8d8a-4f99-a06d-2066f2aff616" providerId="ADAL" clId="{2AA96E01-3186-4895-9EE7-8408C839F6AC}" dt="2023-12-10T16:40:19.115" v="396" actId="26606"/>
          <ac:picMkLst>
            <pc:docMk/>
            <pc:sldMk cId="0" sldId="270"/>
            <ac:picMk id="322" creationId="{5FEDD26B-839C-431C-C4BF-024775943EBE}"/>
          </ac:picMkLst>
        </pc:picChg>
        <pc:picChg chg="add del">
          <ac:chgData name="Jonathan Leipold - BDAE Gruppe" userId="5c21353f-8d8a-4f99-a06d-2066f2aff616" providerId="ADAL" clId="{2AA96E01-3186-4895-9EE7-8408C839F6AC}" dt="2023-12-10T16:41:11.599" v="405" actId="26606"/>
          <ac:picMkLst>
            <pc:docMk/>
            <pc:sldMk cId="0" sldId="270"/>
            <ac:picMk id="322" creationId="{BD2EA9A6-83BA-39AD-69B7-EFB8E1E7B4D3}"/>
          </ac:picMkLst>
        </pc:picChg>
        <pc:picChg chg="add del mod replId">
          <ac:chgData name="Jonathan Leipold - BDAE Gruppe" userId="5c21353f-8d8a-4f99-a06d-2066f2aff616" providerId="ADAL" clId="{2AA96E01-3186-4895-9EE7-8408C839F6AC}" dt="2023-12-10T17:44:07.597" v="1817" actId="1036"/>
          <ac:picMkLst>
            <pc:docMk/>
            <pc:sldMk cId="0" sldId="270"/>
            <ac:picMk id="323"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3" creationId="{B668EFD7-63BE-4BEE-5085-72B07EC88A1C}"/>
          </ac:picMkLst>
        </pc:picChg>
        <pc:picChg chg="add del">
          <ac:chgData name="Jonathan Leipold - BDAE Gruppe" userId="5c21353f-8d8a-4f99-a06d-2066f2aff616" providerId="ADAL" clId="{2AA96E01-3186-4895-9EE7-8408C839F6AC}" dt="2023-12-10T16:41:11.599" v="405" actId="26606"/>
          <ac:picMkLst>
            <pc:docMk/>
            <pc:sldMk cId="0" sldId="270"/>
            <ac:picMk id="323" creationId="{B8701524-B5CE-2754-5348-6C52B786216A}"/>
          </ac:picMkLst>
        </pc:picChg>
        <pc:picChg chg="add del">
          <ac:chgData name="Jonathan Leipold - BDAE Gruppe" userId="5c21353f-8d8a-4f99-a06d-2066f2aff616" providerId="ADAL" clId="{2AA96E01-3186-4895-9EE7-8408C839F6AC}" dt="2023-12-10T16:40:19.115" v="396" actId="26606"/>
          <ac:picMkLst>
            <pc:docMk/>
            <pc:sldMk cId="0" sldId="270"/>
            <ac:picMk id="323" creationId="{EC8472DF-EE2A-522E-9C05-DFD84A332AE9}"/>
          </ac:picMkLst>
        </pc:picChg>
        <pc:cxnChg chg="add del mod replId">
          <ac:chgData name="Jonathan Leipold - BDAE Gruppe" userId="5c21353f-8d8a-4f99-a06d-2066f2aff616" providerId="ADAL" clId="{2AA96E01-3186-4895-9EE7-8408C839F6AC}" dt="2023-12-10T17:44:07.597" v="1817" actId="1036"/>
          <ac:cxnSpMkLst>
            <pc:docMk/>
            <pc:sldMk cId="0" sldId="270"/>
            <ac:cxnSpMk id="324"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4" creationId="{234E6AB3-B055-2FDC-4C09-64105F653C2E}"/>
          </ac:cxnSpMkLst>
        </pc:cxnChg>
        <pc:cxnChg chg="add del">
          <ac:chgData name="Jonathan Leipold - BDAE Gruppe" userId="5c21353f-8d8a-4f99-a06d-2066f2aff616" providerId="ADAL" clId="{2AA96E01-3186-4895-9EE7-8408C839F6AC}" dt="2023-12-10T16:40:19.115" v="396" actId="26606"/>
          <ac:cxnSpMkLst>
            <pc:docMk/>
            <pc:sldMk cId="0" sldId="270"/>
            <ac:cxnSpMk id="324" creationId="{591DDCEE-D95B-F827-B6D9-F93464510315}"/>
          </ac:cxnSpMkLst>
        </pc:cxnChg>
        <pc:cxnChg chg="add del">
          <ac:chgData name="Jonathan Leipold - BDAE Gruppe" userId="5c21353f-8d8a-4f99-a06d-2066f2aff616" providerId="ADAL" clId="{2AA96E01-3186-4895-9EE7-8408C839F6AC}" dt="2023-12-10T16:40:52.707" v="402" actId="26606"/>
          <ac:cxnSpMkLst>
            <pc:docMk/>
            <pc:sldMk cId="0" sldId="270"/>
            <ac:cxnSpMk id="324" creationId="{BB70C86C-AE61-53A0-7B94-F9975E7B244D}"/>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5"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5" creationId="{AB752F46-24DC-D2C7-744E-29B9942DE98A}"/>
          </ac:cxnSpMkLst>
        </pc:cxnChg>
        <pc:cxnChg chg="add del">
          <ac:chgData name="Jonathan Leipold - BDAE Gruppe" userId="5c21353f-8d8a-4f99-a06d-2066f2aff616" providerId="ADAL" clId="{2AA96E01-3186-4895-9EE7-8408C839F6AC}" dt="2023-12-10T16:40:19.115" v="396" actId="26606"/>
          <ac:cxnSpMkLst>
            <pc:docMk/>
            <pc:sldMk cId="0" sldId="270"/>
            <ac:cxnSpMk id="325" creationId="{CC30E056-0BEE-5944-86F7-A87343A72C57}"/>
          </ac:cxnSpMkLst>
        </pc:cxnChg>
        <pc:cxnChg chg="add del">
          <ac:chgData name="Jonathan Leipold - BDAE Gruppe" userId="5c21353f-8d8a-4f99-a06d-2066f2aff616" providerId="ADAL" clId="{2AA96E01-3186-4895-9EE7-8408C839F6AC}" dt="2023-12-10T16:40:52.707" v="402" actId="26606"/>
          <ac:cxnSpMkLst>
            <pc:docMk/>
            <pc:sldMk cId="0" sldId="270"/>
            <ac:cxnSpMk id="325" creationId="{F2398D93-6099-7E73-74A0-077D65C5E0C6}"/>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6"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6" creationId="{0556CF16-A951-2136-98B2-CCDA79DAB840}"/>
          </ac:cxnSpMkLst>
        </pc:cxnChg>
        <pc:cxnChg chg="add del">
          <ac:chgData name="Jonathan Leipold - BDAE Gruppe" userId="5c21353f-8d8a-4f99-a06d-2066f2aff616" providerId="ADAL" clId="{2AA96E01-3186-4895-9EE7-8408C839F6AC}" dt="2023-12-10T16:40:19.115" v="396" actId="26606"/>
          <ac:cxnSpMkLst>
            <pc:docMk/>
            <pc:sldMk cId="0" sldId="270"/>
            <ac:cxnSpMk id="326" creationId="{9CEBB004-8D0B-8B33-D059-0312E5041FB9}"/>
          </ac:cxnSpMkLst>
        </pc:cxnChg>
        <pc:cxnChg chg="add del">
          <ac:chgData name="Jonathan Leipold - BDAE Gruppe" userId="5c21353f-8d8a-4f99-a06d-2066f2aff616" providerId="ADAL" clId="{2AA96E01-3186-4895-9EE7-8408C839F6AC}" dt="2023-12-10T16:41:11.599" v="405" actId="26606"/>
          <ac:cxnSpMkLst>
            <pc:docMk/>
            <pc:sldMk cId="0" sldId="270"/>
            <ac:cxnSpMk id="326" creationId="{EC0A6012-DAC3-5B27-679D-C266B2B69A74}"/>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7"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7" creationId="{16326AAA-AC07-3D94-A332-9D7F0A5D2FFD}"/>
          </ac:cxnSpMkLst>
        </pc:cxnChg>
        <pc:cxnChg chg="add del">
          <ac:chgData name="Jonathan Leipold - BDAE Gruppe" userId="5c21353f-8d8a-4f99-a06d-2066f2aff616" providerId="ADAL" clId="{2AA96E01-3186-4895-9EE7-8408C839F6AC}" dt="2023-12-10T16:41:11.599" v="405" actId="26606"/>
          <ac:cxnSpMkLst>
            <pc:docMk/>
            <pc:sldMk cId="0" sldId="270"/>
            <ac:cxnSpMk id="327" creationId="{9C6A1484-FFC0-E723-5B88-DC9D5EE10CC5}"/>
          </ac:cxnSpMkLst>
        </pc:cxnChg>
        <pc:cxnChg chg="add del">
          <ac:chgData name="Jonathan Leipold - BDAE Gruppe" userId="5c21353f-8d8a-4f99-a06d-2066f2aff616" providerId="ADAL" clId="{2AA96E01-3186-4895-9EE7-8408C839F6AC}" dt="2023-12-10T16:40:19.115" v="396" actId="26606"/>
          <ac:cxnSpMkLst>
            <pc:docMk/>
            <pc:sldMk cId="0" sldId="270"/>
            <ac:cxnSpMk id="327" creationId="{F725A33B-80E7-7820-64CE-F1C3FF3B6580}"/>
          </ac:cxnSpMkLst>
        </pc:cxnChg>
      </pc:sldChg>
      <pc:sldChg chg="del">
        <pc:chgData name="Jonathan Leipold - BDAE Gruppe" userId="5c21353f-8d8a-4f99-a06d-2066f2aff616" providerId="ADAL" clId="{2AA96E01-3186-4895-9EE7-8408C839F6AC}" dt="2023-12-06T08:43:11.725" v="2" actId="47"/>
        <pc:sldMkLst>
          <pc:docMk/>
          <pc:sldMk cId="0" sldId="271"/>
        </pc:sldMkLst>
      </pc:sldChg>
      <pc:sldChg chg="ord modTransition">
        <pc:chgData name="Jonathan Leipold - BDAE Gruppe" userId="5c21353f-8d8a-4f99-a06d-2066f2aff616" providerId="ADAL" clId="{2AA96E01-3186-4895-9EE7-8408C839F6AC}" dt="2023-12-10T17:50:11.812" v="1963"/>
        <pc:sldMkLst>
          <pc:docMk/>
          <pc:sldMk cId="0" sldId="272"/>
        </pc:sldMkLst>
      </pc:sldChg>
      <pc:sldChg chg="addSp delSp modSp mod ord modTransition modNotesTx">
        <pc:chgData name="Jonathan Leipold - BDAE Gruppe" userId="5c21353f-8d8a-4f99-a06d-2066f2aff616" providerId="ADAL" clId="{2AA96E01-3186-4895-9EE7-8408C839F6AC}" dt="2023-12-10T17:50:11.812" v="1963"/>
        <pc:sldMkLst>
          <pc:docMk/>
          <pc:sldMk cId="0" sldId="273"/>
        </pc:sldMkLst>
        <pc:spChg chg="add del mod">
          <ac:chgData name="Jonathan Leipold - BDAE Gruppe" userId="5c21353f-8d8a-4f99-a06d-2066f2aff616" providerId="ADAL" clId="{2AA96E01-3186-4895-9EE7-8408C839F6AC}" dt="2023-12-10T17:47:33.950" v="1946"/>
          <ac:spMkLst>
            <pc:docMk/>
            <pc:sldMk cId="0" sldId="273"/>
            <ac:spMk id="2" creationId="{FE9D57E4-36CC-6A6A-2131-01F1F934CA6D}"/>
          </ac:spMkLst>
        </pc:spChg>
        <pc:spChg chg="del">
          <ac:chgData name="Jonathan Leipold - BDAE Gruppe" userId="5c21353f-8d8a-4f99-a06d-2066f2aff616" providerId="ADAL" clId="{2AA96E01-3186-4895-9EE7-8408C839F6AC}" dt="2023-12-10T17:47:21.810" v="1942" actId="478"/>
          <ac:spMkLst>
            <pc:docMk/>
            <pc:sldMk cId="0" sldId="273"/>
            <ac:spMk id="3" creationId="{00000000-0000-0000-0000-000000000000}"/>
          </ac:spMkLst>
        </pc:spChg>
        <pc:spChg chg="add del mod">
          <ac:chgData name="Jonathan Leipold - BDAE Gruppe" userId="5c21353f-8d8a-4f99-a06d-2066f2aff616" providerId="ADAL" clId="{2AA96E01-3186-4895-9EE7-8408C839F6AC}" dt="2023-12-10T17:48:23.827" v="1957" actId="478"/>
          <ac:spMkLst>
            <pc:docMk/>
            <pc:sldMk cId="0" sldId="273"/>
            <ac:spMk id="5" creationId="{4F41B5ED-2A13-B704-9CCA-A805982E5C77}"/>
          </ac:spMkLst>
        </pc:spChg>
        <pc:spChg chg="add mod">
          <ac:chgData name="Jonathan Leipold - BDAE Gruppe" userId="5c21353f-8d8a-4f99-a06d-2066f2aff616" providerId="ADAL" clId="{2AA96E01-3186-4895-9EE7-8408C839F6AC}" dt="2023-12-10T17:48:19.381" v="1955" actId="27636"/>
          <ac:spMkLst>
            <pc:docMk/>
            <pc:sldMk cId="0" sldId="273"/>
            <ac:spMk id="6" creationId="{7A32C970-24D2-E02A-271A-5730F1559CDB}"/>
          </ac:spMkLst>
        </pc:spChg>
        <pc:spChg chg="mod">
          <ac:chgData name="Jonathan Leipold - BDAE Gruppe" userId="5c21353f-8d8a-4f99-a06d-2066f2aff616" providerId="ADAL" clId="{2AA96E01-3186-4895-9EE7-8408C839F6AC}" dt="2023-12-06T08:57:30.624" v="80" actId="6549"/>
          <ac:spMkLst>
            <pc:docMk/>
            <pc:sldMk cId="0" sldId="273"/>
            <ac:spMk id="338" creationId="{00000000-0000-0000-0000-000000000000}"/>
          </ac:spMkLst>
        </pc:spChg>
      </pc:sldChg>
      <pc:sldChg chg="modSp mod ord modTransition modAnim modShow">
        <pc:chgData name="Jonathan Leipold - BDAE Gruppe" userId="5c21353f-8d8a-4f99-a06d-2066f2aff616" providerId="ADAL" clId="{2AA96E01-3186-4895-9EE7-8408C839F6AC}" dt="2023-12-10T17:50:11.812" v="1963"/>
        <pc:sldMkLst>
          <pc:docMk/>
          <pc:sldMk cId="0" sldId="274"/>
        </pc:sldMkLst>
        <pc:picChg chg="mod">
          <ac:chgData name="Jonathan Leipold - BDAE Gruppe" userId="5c21353f-8d8a-4f99-a06d-2066f2aff616" providerId="ADAL" clId="{2AA96E01-3186-4895-9EE7-8408C839F6AC}" dt="2023-12-10T15:26:55.229" v="244" actId="14100"/>
          <ac:picMkLst>
            <pc:docMk/>
            <pc:sldMk cId="0" sldId="274"/>
            <ac:picMk id="345" creationId="{00000000-0000-0000-0000-000000000000}"/>
          </ac:picMkLst>
        </pc:picChg>
      </pc:sldChg>
      <pc:sldChg chg="del">
        <pc:chgData name="Jonathan Leipold - BDAE Gruppe" userId="5c21353f-8d8a-4f99-a06d-2066f2aff616" providerId="ADAL" clId="{2AA96E01-3186-4895-9EE7-8408C839F6AC}" dt="2023-12-10T16:16:58.706" v="371" actId="47"/>
        <pc:sldMkLst>
          <pc:docMk/>
          <pc:sldMk cId="0" sldId="275"/>
        </pc:sldMkLst>
      </pc:sldChg>
      <pc:sldChg chg="mod modTransition modShow">
        <pc:chgData name="Jonathan Leipold - BDAE Gruppe" userId="5c21353f-8d8a-4f99-a06d-2066f2aff616" providerId="ADAL" clId="{2AA96E01-3186-4895-9EE7-8408C839F6AC}" dt="2023-12-10T17:50:11.812" v="1963"/>
        <pc:sldMkLst>
          <pc:docMk/>
          <pc:sldMk cId="0" sldId="276"/>
        </pc:sldMkLst>
      </pc:sldChg>
      <pc:sldChg chg="mod modTransition modShow">
        <pc:chgData name="Jonathan Leipold - BDAE Gruppe" userId="5c21353f-8d8a-4f99-a06d-2066f2aff616" providerId="ADAL" clId="{2AA96E01-3186-4895-9EE7-8408C839F6AC}" dt="2023-12-10T17:50:11.812" v="1963"/>
        <pc:sldMkLst>
          <pc:docMk/>
          <pc:sldMk cId="0" sldId="277"/>
        </pc:sldMkLst>
      </pc:sldChg>
      <pc:sldChg chg="mod modTransition modShow">
        <pc:chgData name="Jonathan Leipold - BDAE Gruppe" userId="5c21353f-8d8a-4f99-a06d-2066f2aff616" providerId="ADAL" clId="{2AA96E01-3186-4895-9EE7-8408C839F6AC}" dt="2023-12-10T17:50:11.812" v="1963"/>
        <pc:sldMkLst>
          <pc:docMk/>
          <pc:sldMk cId="0" sldId="278"/>
        </pc:sldMkLst>
      </pc:sldChg>
      <pc:sldChg chg="mod modTransition modShow">
        <pc:chgData name="Jonathan Leipold - BDAE Gruppe" userId="5c21353f-8d8a-4f99-a06d-2066f2aff616" providerId="ADAL" clId="{2AA96E01-3186-4895-9EE7-8408C839F6AC}" dt="2023-12-10T17:50:11.812" v="1963"/>
        <pc:sldMkLst>
          <pc:docMk/>
          <pc:sldMk cId="0" sldId="279"/>
        </pc:sldMkLst>
      </pc:sldChg>
      <pc:sldChg chg="modTransition">
        <pc:chgData name="Jonathan Leipold - BDAE Gruppe" userId="5c21353f-8d8a-4f99-a06d-2066f2aff616" providerId="ADAL" clId="{2AA96E01-3186-4895-9EE7-8408C839F6AC}" dt="2023-12-10T17:50:11.812" v="1963"/>
        <pc:sldMkLst>
          <pc:docMk/>
          <pc:sldMk cId="0" sldId="280"/>
        </pc:sldMkLst>
      </pc:sldChg>
      <pc:sldChg chg="addSp delSp modSp mod ord modTransition modAnim modShow modNotesTx">
        <pc:chgData name="Jonathan Leipold - BDAE Gruppe" userId="5c21353f-8d8a-4f99-a06d-2066f2aff616" providerId="ADAL" clId="{2AA96E01-3186-4895-9EE7-8408C839F6AC}" dt="2023-12-10T18:59:11.167" v="2068" actId="729"/>
        <pc:sldMkLst>
          <pc:docMk/>
          <pc:sldMk cId="0" sldId="281"/>
        </pc:sldMkLst>
        <pc:spChg chg="add del mod">
          <ac:chgData name="Jonathan Leipold - BDAE Gruppe" userId="5c21353f-8d8a-4f99-a06d-2066f2aff616" providerId="ADAL" clId="{2AA96E01-3186-4895-9EE7-8408C839F6AC}" dt="2023-12-10T17:13:49.799" v="910" actId="478"/>
          <ac:spMkLst>
            <pc:docMk/>
            <pc:sldMk cId="0" sldId="281"/>
            <ac:spMk id="2" creationId="{46F4C3AC-B906-6CD8-8D63-B674AC677385}"/>
          </ac:spMkLst>
        </pc:spChg>
        <pc:spChg chg="add mod">
          <ac:chgData name="Jonathan Leipold - BDAE Gruppe" userId="5c21353f-8d8a-4f99-a06d-2066f2aff616" providerId="ADAL" clId="{2AA96E01-3186-4895-9EE7-8408C839F6AC}" dt="2023-12-10T17:13:42.597" v="908"/>
          <ac:spMkLst>
            <pc:docMk/>
            <pc:sldMk cId="0" sldId="281"/>
            <ac:spMk id="5" creationId="{9156F834-EABB-EB2A-CE1E-A92C2401FB46}"/>
          </ac:spMkLst>
        </pc:spChg>
        <pc:picChg chg="add del mod">
          <ac:chgData name="Jonathan Leipold - BDAE Gruppe" userId="5c21353f-8d8a-4f99-a06d-2066f2aff616" providerId="ADAL" clId="{2AA96E01-3186-4895-9EE7-8408C839F6AC}" dt="2023-12-10T17:14:35.287" v="953" actId="478"/>
          <ac:picMkLst>
            <pc:docMk/>
            <pc:sldMk cId="0" sldId="281"/>
            <ac:picMk id="6" creationId="{A9506922-B114-CE6F-198E-8C5ABAB68EB6}"/>
          </ac:picMkLst>
        </pc:picChg>
        <pc:picChg chg="mod">
          <ac:chgData name="Jonathan Leipold - BDAE Gruppe" userId="5c21353f-8d8a-4f99-a06d-2066f2aff616" providerId="ADAL" clId="{2AA96E01-3186-4895-9EE7-8408C839F6AC}" dt="2023-12-10T17:14:32.367" v="952" actId="1037"/>
          <ac:picMkLst>
            <pc:docMk/>
            <pc:sldMk cId="0" sldId="281"/>
            <ac:picMk id="378" creationId="{00000000-0000-0000-0000-000000000000}"/>
          </ac:picMkLst>
        </pc:picChg>
        <pc:picChg chg="mod">
          <ac:chgData name="Jonathan Leipold - BDAE Gruppe" userId="5c21353f-8d8a-4f99-a06d-2066f2aff616" providerId="ADAL" clId="{2AA96E01-3186-4895-9EE7-8408C839F6AC}" dt="2023-12-10T17:14:00.061" v="917" actId="1038"/>
          <ac:picMkLst>
            <pc:docMk/>
            <pc:sldMk cId="0" sldId="281"/>
            <ac:picMk id="379" creationId="{00000000-0000-0000-0000-000000000000}"/>
          </ac:picMkLst>
        </pc:picChg>
      </pc:sldChg>
      <pc:sldChg chg="addSp delSp modSp mod ord modTransition modShow modNotesTx">
        <pc:chgData name="Jonathan Leipold - BDAE Gruppe" userId="5c21353f-8d8a-4f99-a06d-2066f2aff616" providerId="ADAL" clId="{2AA96E01-3186-4895-9EE7-8408C839F6AC}" dt="2023-12-10T18:59:11.167" v="2068" actId="729"/>
        <pc:sldMkLst>
          <pc:docMk/>
          <pc:sldMk cId="0" sldId="282"/>
        </pc:sldMkLst>
        <pc:spChg chg="add del mod">
          <ac:chgData name="Jonathan Leipold - BDAE Gruppe" userId="5c21353f-8d8a-4f99-a06d-2066f2aff616" providerId="ADAL" clId="{2AA96E01-3186-4895-9EE7-8408C839F6AC}" dt="2023-12-10T17:13:06.472" v="894"/>
          <ac:spMkLst>
            <pc:docMk/>
            <pc:sldMk cId="0" sldId="282"/>
            <ac:spMk id="2" creationId="{8E2C6E53-4E78-CA25-CFFD-3FC6817A99DB}"/>
          </ac:spMkLst>
        </pc:spChg>
        <pc:spChg chg="add mod">
          <ac:chgData name="Jonathan Leipold - BDAE Gruppe" userId="5c21353f-8d8a-4f99-a06d-2066f2aff616" providerId="ADAL" clId="{2AA96E01-3186-4895-9EE7-8408C839F6AC}" dt="2023-12-10T17:13:39.374" v="907" actId="14100"/>
          <ac:spMkLst>
            <pc:docMk/>
            <pc:sldMk cId="0" sldId="282"/>
            <ac:spMk id="5" creationId="{1CC810E0-E658-0250-5CCF-F1011FEA230C}"/>
          </ac:spMkLst>
        </pc:spChg>
      </pc:sldChg>
      <pc:sldChg chg="ord modTransition modNotesTx">
        <pc:chgData name="Jonathan Leipold - BDAE Gruppe" userId="5c21353f-8d8a-4f99-a06d-2066f2aff616" providerId="ADAL" clId="{2AA96E01-3186-4895-9EE7-8408C839F6AC}" dt="2023-12-10T18:58:44.785" v="2066" actId="20578"/>
        <pc:sldMkLst>
          <pc:docMk/>
          <pc:sldMk cId="0" sldId="283"/>
        </pc:sldMkLst>
      </pc:sldChg>
      <pc:sldChg chg="addSp modSp mod ord modTransition modNotesTx">
        <pc:chgData name="Jonathan Leipold - BDAE Gruppe" userId="5c21353f-8d8a-4f99-a06d-2066f2aff616" providerId="ADAL" clId="{2AA96E01-3186-4895-9EE7-8408C839F6AC}" dt="2023-12-10T18:58:44.785" v="2066" actId="20578"/>
        <pc:sldMkLst>
          <pc:docMk/>
          <pc:sldMk cId="0" sldId="284"/>
        </pc:sldMkLst>
        <pc:picChg chg="add mod">
          <ac:chgData name="Jonathan Leipold - BDAE Gruppe" userId="5c21353f-8d8a-4f99-a06d-2066f2aff616" providerId="ADAL" clId="{2AA96E01-3186-4895-9EE7-8408C839F6AC}" dt="2023-12-10T18:03:01.328" v="1984" actId="1076"/>
          <ac:picMkLst>
            <pc:docMk/>
            <pc:sldMk cId="0" sldId="284"/>
            <ac:picMk id="5" creationId="{79398F01-1D1F-EE3B-A046-B3AFE40B2BD1}"/>
          </ac:picMkLst>
        </pc:picChg>
        <pc:picChg chg="mod">
          <ac:chgData name="Jonathan Leipold - BDAE Gruppe" userId="5c21353f-8d8a-4f99-a06d-2066f2aff616" providerId="ADAL" clId="{2AA96E01-3186-4895-9EE7-8408C839F6AC}" dt="2023-12-10T18:01:54.076" v="1977" actId="1076"/>
          <ac:picMkLst>
            <pc:docMk/>
            <pc:sldMk cId="0" sldId="284"/>
            <ac:picMk id="386" creationId="{00000000-0000-0000-0000-000000000000}"/>
          </ac:picMkLst>
        </pc:picChg>
        <pc:picChg chg="mod ord">
          <ac:chgData name="Jonathan Leipold - BDAE Gruppe" userId="5c21353f-8d8a-4f99-a06d-2066f2aff616" providerId="ADAL" clId="{2AA96E01-3186-4895-9EE7-8408C839F6AC}" dt="2023-12-10T18:03:09.888" v="2015" actId="1076"/>
          <ac:picMkLst>
            <pc:docMk/>
            <pc:sldMk cId="0" sldId="284"/>
            <ac:picMk id="387" creationId="{00000000-0000-0000-0000-000000000000}"/>
          </ac:picMkLst>
        </pc:picChg>
      </pc:sldChg>
      <pc:sldChg chg="ord modTransition modNotesTx">
        <pc:chgData name="Jonathan Leipold - BDAE Gruppe" userId="5c21353f-8d8a-4f99-a06d-2066f2aff616" providerId="ADAL" clId="{2AA96E01-3186-4895-9EE7-8408C839F6AC}" dt="2023-12-10T18:58:44.785" v="2066" actId="20578"/>
        <pc:sldMkLst>
          <pc:docMk/>
          <pc:sldMk cId="0" sldId="285"/>
        </pc:sldMkLst>
      </pc:sldChg>
      <pc:sldChg chg="modSp mod">
        <pc:chgData name="Jonathan Leipold - BDAE Gruppe" userId="5c21353f-8d8a-4f99-a06d-2066f2aff616" providerId="ADAL" clId="{2AA96E01-3186-4895-9EE7-8408C839F6AC}" dt="2023-12-07T21:50:06.232" v="146" actId="27636"/>
        <pc:sldMkLst>
          <pc:docMk/>
          <pc:sldMk cId="0" sldId="287"/>
        </pc:sldMkLst>
        <pc:spChg chg="mod">
          <ac:chgData name="Jonathan Leipold - BDAE Gruppe" userId="5c21353f-8d8a-4f99-a06d-2066f2aff616" providerId="ADAL" clId="{2AA96E01-3186-4895-9EE7-8408C839F6AC}" dt="2023-12-07T21:50:06.232" v="146" actId="27636"/>
          <ac:spMkLst>
            <pc:docMk/>
            <pc:sldMk cId="0" sldId="287"/>
            <ac:spMk id="399" creationId="{00000000-0000-0000-0000-000000000000}"/>
          </ac:spMkLst>
        </pc:spChg>
      </pc:sldChg>
      <pc:sldChg chg="addSp modSp mod ord modTransition setBg">
        <pc:chgData name="Jonathan Leipold - BDAE Gruppe" userId="5c21353f-8d8a-4f99-a06d-2066f2aff616" providerId="ADAL" clId="{2AA96E01-3186-4895-9EE7-8408C839F6AC}" dt="2023-12-10T17:50:11.812" v="1963"/>
        <pc:sldMkLst>
          <pc:docMk/>
          <pc:sldMk cId="1640831263" sldId="288"/>
        </pc:sldMkLst>
        <pc:spChg chg="mod">
          <ac:chgData name="Jonathan Leipold - BDAE Gruppe" userId="5c21353f-8d8a-4f99-a06d-2066f2aff616" providerId="ADAL" clId="{2AA96E01-3186-4895-9EE7-8408C839F6AC}" dt="2023-12-06T08:43:53.368" v="3" actId="26606"/>
          <ac:spMkLst>
            <pc:docMk/>
            <pc:sldMk cId="1640831263" sldId="288"/>
            <ac:spMk id="4" creationId="{C916D091-7EAD-953F-D4BE-8BFE507F99ED}"/>
          </ac:spMkLst>
        </pc:spChg>
        <pc:spChg chg="mod">
          <ac:chgData name="Jonathan Leipold - BDAE Gruppe" userId="5c21353f-8d8a-4f99-a06d-2066f2aff616" providerId="ADAL" clId="{2AA96E01-3186-4895-9EE7-8408C839F6AC}" dt="2023-12-06T08:43:53.368" v="3" actId="26606"/>
          <ac:spMkLst>
            <pc:docMk/>
            <pc:sldMk cId="1640831263" sldId="288"/>
            <ac:spMk id="5" creationId="{9792AEF5-DF32-6AA9-35D2-7744084F0B22}"/>
          </ac:spMkLst>
        </pc:spChg>
        <pc:spChg chg="mod">
          <ac:chgData name="Jonathan Leipold - BDAE Gruppe" userId="5c21353f-8d8a-4f99-a06d-2066f2aff616" providerId="ADAL" clId="{2AA96E01-3186-4895-9EE7-8408C839F6AC}" dt="2023-12-06T08:52:22.519" v="50" actId="6549"/>
          <ac:spMkLst>
            <pc:docMk/>
            <pc:sldMk cId="1640831263" sldId="288"/>
            <ac:spMk id="14" creationId="{44185E7E-DFD6-A47E-E6F2-2FE668CB04C0}"/>
          </ac:spMkLst>
        </pc:spChg>
        <pc:spChg chg="add">
          <ac:chgData name="Jonathan Leipold - BDAE Gruppe" userId="5c21353f-8d8a-4f99-a06d-2066f2aff616" providerId="ADAL" clId="{2AA96E01-3186-4895-9EE7-8408C839F6AC}" dt="2023-12-06T08:43:53.368" v="3" actId="26606"/>
          <ac:spMkLst>
            <pc:docMk/>
            <pc:sldMk cId="1640831263" sldId="288"/>
            <ac:spMk id="24" creationId="{3B47FC9C-2ED3-4100-A4EF-E8CDFEE106C9}"/>
          </ac:spMkLst>
        </pc:sp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8" creationId="{D1B15FA7-0036-DE66-AAF7-1BF77B74D561}"/>
          </ac:graphicFrameMkLst>
        </pc:graphicFrame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9" creationId="{8D2F3B4A-8AAC-C538-496C-F97028A6A4DA}"/>
          </ac:graphicFrameMkLst>
        </pc:graphicFrameChg>
      </pc:sldChg>
      <pc:sldChg chg="addSp delSp modSp mod ord modTransition">
        <pc:chgData name="Jonathan Leipold - BDAE Gruppe" userId="5c21353f-8d8a-4f99-a06d-2066f2aff616" providerId="ADAL" clId="{2AA96E01-3186-4895-9EE7-8408C839F6AC}" dt="2023-12-10T19:31:07.559" v="2300" actId="1076"/>
        <pc:sldMkLst>
          <pc:docMk/>
          <pc:sldMk cId="340385064" sldId="289"/>
        </pc:sldMkLst>
        <pc:spChg chg="add del mod">
          <ac:chgData name="Jonathan Leipold - BDAE Gruppe" userId="5c21353f-8d8a-4f99-a06d-2066f2aff616" providerId="ADAL" clId="{2AA96E01-3186-4895-9EE7-8408C839F6AC}" dt="2023-12-10T17:37:01.539" v="1644" actId="478"/>
          <ac:spMkLst>
            <pc:docMk/>
            <pc:sldMk cId="340385064" sldId="289"/>
            <ac:spMk id="2" creationId="{2362FBF6-2282-4912-186E-D29FA471FA7D}"/>
          </ac:spMkLst>
        </pc:spChg>
        <pc:spChg chg="add mod">
          <ac:chgData name="Jonathan Leipold - BDAE Gruppe" userId="5c21353f-8d8a-4f99-a06d-2066f2aff616" providerId="ADAL" clId="{2AA96E01-3186-4895-9EE7-8408C839F6AC}" dt="2023-12-10T19:31:07.559" v="2300" actId="1076"/>
          <ac:spMkLst>
            <pc:docMk/>
            <pc:sldMk cId="340385064" sldId="289"/>
            <ac:spMk id="4" creationId="{E0E63423-9A20-95C4-D678-2A254DAFFA26}"/>
          </ac:spMkLst>
        </pc:spChg>
        <pc:spChg chg="del mod">
          <ac:chgData name="Jonathan Leipold - BDAE Gruppe" userId="5c21353f-8d8a-4f99-a06d-2066f2aff616" providerId="ADAL" clId="{2AA96E01-3186-4895-9EE7-8408C839F6AC}" dt="2023-12-10T19:30:49.434" v="2292" actId="478"/>
          <ac:spMkLst>
            <pc:docMk/>
            <pc:sldMk cId="340385064" sldId="289"/>
            <ac:spMk id="9" creationId="{E837FF43-7401-055A-66BB-AB956987C4CC}"/>
          </ac:spMkLst>
        </pc:spChg>
        <pc:spChg chg="mod">
          <ac:chgData name="Jonathan Leipold - BDAE Gruppe" userId="5c21353f-8d8a-4f99-a06d-2066f2aff616" providerId="ADAL" clId="{2AA96E01-3186-4895-9EE7-8408C839F6AC}" dt="2023-12-10T19:30:38.759" v="2289" actId="1076"/>
          <ac:spMkLst>
            <pc:docMk/>
            <pc:sldMk cId="340385064" sldId="289"/>
            <ac:spMk id="11" creationId="{FB2138CA-B5DD-2E7F-F49D-CB033EE475DA}"/>
          </ac:spMkLst>
        </pc:spChg>
        <pc:spChg chg="del">
          <ac:chgData name="Jonathan Leipold - BDAE Gruppe" userId="5c21353f-8d8a-4f99-a06d-2066f2aff616" providerId="ADAL" clId="{2AA96E01-3186-4895-9EE7-8408C839F6AC}" dt="2023-12-10T17:37:03.052" v="1645" actId="478"/>
          <ac:spMkLst>
            <pc:docMk/>
            <pc:sldMk cId="340385064" sldId="289"/>
            <ac:spMk id="13" creationId="{F3F98FD7-925C-2EC5-F6A3-E3E56EFAF11E}"/>
          </ac:spMkLst>
        </pc:spChg>
        <pc:spChg chg="mod">
          <ac:chgData name="Jonathan Leipold - BDAE Gruppe" userId="5c21353f-8d8a-4f99-a06d-2066f2aff616" providerId="ADAL" clId="{2AA96E01-3186-4895-9EE7-8408C839F6AC}" dt="2023-12-10T19:31:05.450" v="2299" actId="27636"/>
          <ac:spMkLst>
            <pc:docMk/>
            <pc:sldMk cId="340385064" sldId="289"/>
            <ac:spMk id="303" creationId="{00000000-0000-0000-0000-000000000000}"/>
          </ac:spMkLst>
        </pc:spChg>
      </pc:sldChg>
      <pc:sldChg chg="mod ord modTransition modShow modNotesTx">
        <pc:chgData name="Jonathan Leipold - BDAE Gruppe" userId="5c21353f-8d8a-4f99-a06d-2066f2aff616" providerId="ADAL" clId="{2AA96E01-3186-4895-9EE7-8408C839F6AC}" dt="2023-12-11T21:40:20.927" v="2343" actId="729"/>
        <pc:sldMkLst>
          <pc:docMk/>
          <pc:sldMk cId="70307290" sldId="290"/>
        </pc:sldMkLst>
      </pc:sldChg>
      <pc:sldChg chg="addSp modSp add mod ord modTransition modAnim modShow">
        <pc:chgData name="Jonathan Leipold - BDAE Gruppe" userId="5c21353f-8d8a-4f99-a06d-2066f2aff616" providerId="ADAL" clId="{2AA96E01-3186-4895-9EE7-8408C839F6AC}" dt="2023-12-10T18:58:45.509" v="2067" actId="729"/>
        <pc:sldMkLst>
          <pc:docMk/>
          <pc:sldMk cId="1115475123" sldId="291"/>
        </pc:sldMkLst>
        <pc:spChg chg="mod">
          <ac:chgData name="Jonathan Leipold - BDAE Gruppe" userId="5c21353f-8d8a-4f99-a06d-2066f2aff616" providerId="ADAL" clId="{2AA96E01-3186-4895-9EE7-8408C839F6AC}" dt="2023-12-10T16:42:05.107" v="430" actId="6549"/>
          <ac:spMkLst>
            <pc:docMk/>
            <pc:sldMk cId="1115475123" sldId="291"/>
            <ac:spMk id="349" creationId="{00000000-0000-0000-0000-000000000000}"/>
          </ac:spMkLst>
        </pc:spChg>
        <pc:picChg chg="add mod">
          <ac:chgData name="Jonathan Leipold - BDAE Gruppe" userId="5c21353f-8d8a-4f99-a06d-2066f2aff616" providerId="ADAL" clId="{2AA96E01-3186-4895-9EE7-8408C839F6AC}" dt="2023-12-10T16:15:02.015" v="352" actId="1076"/>
          <ac:picMkLst>
            <pc:docMk/>
            <pc:sldMk cId="1115475123" sldId="291"/>
            <ac:picMk id="2" creationId="{83EAB153-ED25-A021-5305-D844DA9CF71F}"/>
          </ac:picMkLst>
        </pc:picChg>
        <pc:picChg chg="mod">
          <ac:chgData name="Jonathan Leipold - BDAE Gruppe" userId="5c21353f-8d8a-4f99-a06d-2066f2aff616" providerId="ADAL" clId="{2AA96E01-3186-4895-9EE7-8408C839F6AC}" dt="2023-12-10T16:15:37.137" v="361" actId="1076"/>
          <ac:picMkLst>
            <pc:docMk/>
            <pc:sldMk cId="1115475123" sldId="291"/>
            <ac:picMk id="352" creationId="{00000000-0000-0000-0000-000000000000}"/>
          </ac:picMkLst>
        </pc:picChg>
        <pc:picChg chg="mod">
          <ac:chgData name="Jonathan Leipold - BDAE Gruppe" userId="5c21353f-8d8a-4f99-a06d-2066f2aff616" providerId="ADAL" clId="{2AA96E01-3186-4895-9EE7-8408C839F6AC}" dt="2023-12-10T16:18:01.252" v="379" actId="1076"/>
          <ac:picMkLst>
            <pc:docMk/>
            <pc:sldMk cId="1115475123" sldId="291"/>
            <ac:picMk id="353" creationId="{00000000-0000-0000-0000-000000000000}"/>
          </ac:picMkLst>
        </pc:picChg>
        <pc:picChg chg="mod ord">
          <ac:chgData name="Jonathan Leipold - BDAE Gruppe" userId="5c21353f-8d8a-4f99-a06d-2066f2aff616" providerId="ADAL" clId="{2AA96E01-3186-4895-9EE7-8408C839F6AC}" dt="2023-12-10T16:15:24.365" v="357" actId="1076"/>
          <ac:picMkLst>
            <pc:docMk/>
            <pc:sldMk cId="1115475123" sldId="291"/>
            <ac:picMk id="354" creationId="{00000000-0000-0000-0000-000000000000}"/>
          </ac:picMkLst>
        </pc:picChg>
      </pc:sldChg>
      <pc:sldChg chg="add del setBg">
        <pc:chgData name="Jonathan Leipold - BDAE Gruppe" userId="5c21353f-8d8a-4f99-a06d-2066f2aff616" providerId="ADAL" clId="{2AA96E01-3186-4895-9EE7-8408C839F6AC}" dt="2023-12-10T16:14:44.291" v="347"/>
        <pc:sldMkLst>
          <pc:docMk/>
          <pc:sldMk cId="1403902291" sldId="291"/>
        </pc:sldMkLst>
      </pc:sldChg>
      <pc:sldChg chg="addSp delSp modSp new mod ord modTransition modAnim modNotesTx">
        <pc:chgData name="Jonathan Leipold - BDAE Gruppe" userId="5c21353f-8d8a-4f99-a06d-2066f2aff616" providerId="ADAL" clId="{2AA96E01-3186-4895-9EE7-8408C839F6AC}" dt="2023-12-10T18:58:44.785" v="2066" actId="20578"/>
        <pc:sldMkLst>
          <pc:docMk/>
          <pc:sldMk cId="2892844636" sldId="292"/>
        </pc:sldMkLst>
        <pc:spChg chg="mod">
          <ac:chgData name="Jonathan Leipold - BDAE Gruppe" userId="5c21353f-8d8a-4f99-a06d-2066f2aff616" providerId="ADAL" clId="{2AA96E01-3186-4895-9EE7-8408C839F6AC}" dt="2023-12-10T16:42:14.124" v="446" actId="20577"/>
          <ac:spMkLst>
            <pc:docMk/>
            <pc:sldMk cId="2892844636" sldId="292"/>
            <ac:spMk id="2" creationId="{252D8CD0-F77C-AE5D-5203-14BBB59D685A}"/>
          </ac:spMkLst>
        </pc:spChg>
        <pc:spChg chg="del">
          <ac:chgData name="Jonathan Leipold - BDAE Gruppe" userId="5c21353f-8d8a-4f99-a06d-2066f2aff616" providerId="ADAL" clId="{2AA96E01-3186-4895-9EE7-8408C839F6AC}" dt="2023-12-10T16:42:21.523" v="448" actId="478"/>
          <ac:spMkLst>
            <pc:docMk/>
            <pc:sldMk cId="2892844636" sldId="292"/>
            <ac:spMk id="3" creationId="{D1E776EE-0BF5-40A4-8B66-A43E8E529DAE}"/>
          </ac:spMkLst>
        </pc:spChg>
        <pc:spChg chg="add mod">
          <ac:chgData name="Jonathan Leipold - BDAE Gruppe" userId="5c21353f-8d8a-4f99-a06d-2066f2aff616" providerId="ADAL" clId="{2AA96E01-3186-4895-9EE7-8408C839F6AC}" dt="2023-12-10T16:45:46.770" v="535" actId="1076"/>
          <ac:spMkLst>
            <pc:docMk/>
            <pc:sldMk cId="2892844636" sldId="292"/>
            <ac:spMk id="7" creationId="{CCB4C62A-9BD6-1BDE-9D4F-7CFA1F0C71F3}"/>
          </ac:spMkLst>
        </pc:spChg>
        <pc:spChg chg="add mod">
          <ac:chgData name="Jonathan Leipold - BDAE Gruppe" userId="5c21353f-8d8a-4f99-a06d-2066f2aff616" providerId="ADAL" clId="{2AA96E01-3186-4895-9EE7-8408C839F6AC}" dt="2023-12-10T16:45:42.329" v="534" actId="1076"/>
          <ac:spMkLst>
            <pc:docMk/>
            <pc:sldMk cId="2892844636" sldId="292"/>
            <ac:spMk id="8" creationId="{960891B4-D593-0F96-7916-C2514513B381}"/>
          </ac:spMkLst>
        </pc:spChg>
        <pc:spChg chg="add mod">
          <ac:chgData name="Jonathan Leipold - BDAE Gruppe" userId="5c21353f-8d8a-4f99-a06d-2066f2aff616" providerId="ADAL" clId="{2AA96E01-3186-4895-9EE7-8408C839F6AC}" dt="2023-12-10T16:44:31.191" v="496" actId="1076"/>
          <ac:spMkLst>
            <pc:docMk/>
            <pc:sldMk cId="2892844636" sldId="292"/>
            <ac:spMk id="9" creationId="{568C0C76-6C46-2428-284E-4191C270CFF6}"/>
          </ac:spMkLst>
        </pc:spChg>
        <pc:spChg chg="add mod">
          <ac:chgData name="Jonathan Leipold - BDAE Gruppe" userId="5c21353f-8d8a-4f99-a06d-2066f2aff616" providerId="ADAL" clId="{2AA96E01-3186-4895-9EE7-8408C839F6AC}" dt="2023-12-10T16:45:04.867" v="502" actId="1076"/>
          <ac:spMkLst>
            <pc:docMk/>
            <pc:sldMk cId="2892844636" sldId="292"/>
            <ac:spMk id="10" creationId="{2A605BDF-C344-5DE1-F3A0-1EB320DDCD3B}"/>
          </ac:spMkLst>
        </pc:spChg>
        <pc:spChg chg="add mod">
          <ac:chgData name="Jonathan Leipold - BDAE Gruppe" userId="5c21353f-8d8a-4f99-a06d-2066f2aff616" providerId="ADAL" clId="{2AA96E01-3186-4895-9EE7-8408C839F6AC}" dt="2023-12-10T17:08:02.961" v="597" actId="1037"/>
          <ac:spMkLst>
            <pc:docMk/>
            <pc:sldMk cId="2892844636" sldId="292"/>
            <ac:spMk id="18" creationId="{AD9288A9-D52E-5621-111A-A3A8BA459983}"/>
          </ac:spMkLst>
        </pc:spChg>
        <pc:spChg chg="add mod">
          <ac:chgData name="Jonathan Leipold - BDAE Gruppe" userId="5c21353f-8d8a-4f99-a06d-2066f2aff616" providerId="ADAL" clId="{2AA96E01-3186-4895-9EE7-8408C839F6AC}" dt="2023-12-10T17:03:54.173" v="589" actId="1076"/>
          <ac:spMkLst>
            <pc:docMk/>
            <pc:sldMk cId="2892844636" sldId="292"/>
            <ac:spMk id="20" creationId="{8837DB66-1438-416A-67C1-2EB382E440CC}"/>
          </ac:spMkLst>
        </pc:spChg>
        <pc:picChg chg="add mod">
          <ac:chgData name="Jonathan Leipold - BDAE Gruppe" userId="5c21353f-8d8a-4f99-a06d-2066f2aff616" providerId="ADAL" clId="{2AA96E01-3186-4895-9EE7-8408C839F6AC}" dt="2023-12-10T16:45:29" v="532" actId="1076"/>
          <ac:picMkLst>
            <pc:docMk/>
            <pc:sldMk cId="2892844636" sldId="292"/>
            <ac:picMk id="5" creationId="{0F222A2E-A731-C657-CB4D-67353478C063}"/>
          </ac:picMkLst>
        </pc:picChg>
        <pc:picChg chg="add mod">
          <ac:chgData name="Jonathan Leipold - BDAE Gruppe" userId="5c21353f-8d8a-4f99-a06d-2066f2aff616" providerId="ADAL" clId="{2AA96E01-3186-4895-9EE7-8408C839F6AC}" dt="2023-12-10T16:45:49.438" v="536" actId="14100"/>
          <ac:picMkLst>
            <pc:docMk/>
            <pc:sldMk cId="2892844636" sldId="292"/>
            <ac:picMk id="6" creationId="{980E5BAD-C778-B53B-D992-2CA3A5DFE352}"/>
          </ac:picMkLst>
        </pc:picChg>
        <pc:picChg chg="add mod">
          <ac:chgData name="Jonathan Leipold - BDAE Gruppe" userId="5c21353f-8d8a-4f99-a06d-2066f2aff616" providerId="ADAL" clId="{2AA96E01-3186-4895-9EE7-8408C839F6AC}" dt="2023-12-10T17:03:56.199" v="590" actId="1076"/>
          <ac:picMkLst>
            <pc:docMk/>
            <pc:sldMk cId="2892844636" sldId="292"/>
            <ac:picMk id="11" creationId="{A2DC4D2D-0383-7399-FA04-C3853F88C365}"/>
          </ac:picMkLst>
        </pc:picChg>
        <pc:picChg chg="add mod">
          <ac:chgData name="Jonathan Leipold - BDAE Gruppe" userId="5c21353f-8d8a-4f99-a06d-2066f2aff616" providerId="ADAL" clId="{2AA96E01-3186-4895-9EE7-8408C839F6AC}" dt="2023-12-10T17:07:42.468" v="594" actId="1076"/>
          <ac:picMkLst>
            <pc:docMk/>
            <pc:sldMk cId="2892844636" sldId="292"/>
            <ac:picMk id="22" creationId="{5C454062-4700-CF35-03ED-C74800D86AC8}"/>
          </ac:picMkLst>
        </pc:picChg>
        <pc:cxnChg chg="add del mod">
          <ac:chgData name="Jonathan Leipold - BDAE Gruppe" userId="5c21353f-8d8a-4f99-a06d-2066f2aff616" providerId="ADAL" clId="{2AA96E01-3186-4895-9EE7-8408C839F6AC}" dt="2023-12-10T17:01:20.921" v="545" actId="478"/>
          <ac:cxnSpMkLst>
            <pc:docMk/>
            <pc:sldMk cId="2892844636" sldId="292"/>
            <ac:cxnSpMk id="13" creationId="{DEBF7B02-FABB-055C-EB04-728BBA79CD60}"/>
          </ac:cxnSpMkLst>
        </pc:cxnChg>
        <pc:cxnChg chg="add mod">
          <ac:chgData name="Jonathan Leipold - BDAE Gruppe" userId="5c21353f-8d8a-4f99-a06d-2066f2aff616" providerId="ADAL" clId="{2AA96E01-3186-4895-9EE7-8408C839F6AC}" dt="2023-12-10T17:03:27.459" v="584" actId="1076"/>
          <ac:cxnSpMkLst>
            <pc:docMk/>
            <pc:sldMk cId="2892844636" sldId="292"/>
            <ac:cxnSpMk id="16" creationId="{9B4B1AEA-F1FB-4EAC-686A-526AAEC2D7E3}"/>
          </ac:cxnSpMkLst>
        </pc:cxnChg>
      </pc:sldChg>
      <pc:sldChg chg="new del">
        <pc:chgData name="Jonathan Leipold - BDAE Gruppe" userId="5c21353f-8d8a-4f99-a06d-2066f2aff616" providerId="ADAL" clId="{2AA96E01-3186-4895-9EE7-8408C839F6AC}" dt="2023-12-10T18:45:33.746" v="2018" actId="47"/>
        <pc:sldMkLst>
          <pc:docMk/>
          <pc:sldMk cId="3590290240" sldId="293"/>
        </pc:sldMkLst>
      </pc:sldChg>
      <pc:sldChg chg="addSp delSp modSp add mod ord setBg modNotesTx">
        <pc:chgData name="Jonathan Leipold - BDAE Gruppe" userId="5c21353f-8d8a-4f99-a06d-2066f2aff616" providerId="ADAL" clId="{2AA96E01-3186-4895-9EE7-8408C839F6AC}" dt="2023-12-10T19:21:26.195" v="2189" actId="20577"/>
        <pc:sldMkLst>
          <pc:docMk/>
          <pc:sldMk cId="2158588062" sldId="294"/>
        </pc:sldMkLst>
        <pc:spChg chg="add mod">
          <ac:chgData name="Jonathan Leipold - BDAE Gruppe" userId="5c21353f-8d8a-4f99-a06d-2066f2aff616" providerId="ADAL" clId="{2AA96E01-3186-4895-9EE7-8408C839F6AC}" dt="2023-12-10T19:21:04.674" v="2161" actId="1076"/>
          <ac:spMkLst>
            <pc:docMk/>
            <pc:sldMk cId="2158588062" sldId="294"/>
            <ac:spMk id="7" creationId="{276AACBC-07F6-E8BD-3F2B-C41AD76DB387}"/>
          </ac:spMkLst>
        </pc:spChg>
        <pc:spChg chg="add mod">
          <ac:chgData name="Jonathan Leipold - BDAE Gruppe" userId="5c21353f-8d8a-4f99-a06d-2066f2aff616" providerId="ADAL" clId="{2AA96E01-3186-4895-9EE7-8408C839F6AC}" dt="2023-12-10T19:21:26.195" v="2189" actId="20577"/>
          <ac:spMkLst>
            <pc:docMk/>
            <pc:sldMk cId="2158588062" sldId="294"/>
            <ac:spMk id="8" creationId="{216550DD-38F7-A86A-F757-77D6A73EC788}"/>
          </ac:spMkLst>
        </pc:spChg>
        <pc:spChg chg="mod">
          <ac:chgData name="Jonathan Leipold - BDAE Gruppe" userId="5c21353f-8d8a-4f99-a06d-2066f2aff616" providerId="ADAL" clId="{2AA96E01-3186-4895-9EE7-8408C839F6AC}" dt="2023-12-10T18:46:25.496" v="2031" actId="20577"/>
          <ac:spMkLst>
            <pc:docMk/>
            <pc:sldMk cId="2158588062" sldId="294"/>
            <ac:spMk id="239" creationId="{00000000-0000-0000-0000-000000000000}"/>
          </ac:spMkLst>
        </pc:spChg>
        <pc:spChg chg="del mod">
          <ac:chgData name="Jonathan Leipold - BDAE Gruppe" userId="5c21353f-8d8a-4f99-a06d-2066f2aff616" providerId="ADAL" clId="{2AA96E01-3186-4895-9EE7-8408C839F6AC}" dt="2023-12-10T18:49:49.477" v="2033" actId="22"/>
          <ac:spMkLst>
            <pc:docMk/>
            <pc:sldMk cId="2158588062" sldId="294"/>
            <ac:spMk id="241" creationId="{00000000-0000-0000-0000-000000000000}"/>
          </ac:spMkLst>
        </pc:spChg>
        <pc:graphicFrameChg chg="del">
          <ac:chgData name="Jonathan Leipold - BDAE Gruppe" userId="5c21353f-8d8a-4f99-a06d-2066f2aff616" providerId="ADAL" clId="{2AA96E01-3186-4895-9EE7-8408C839F6AC}" dt="2023-12-10T18:45:46.005" v="2020" actId="478"/>
          <ac:graphicFrameMkLst>
            <pc:docMk/>
            <pc:sldMk cId="2158588062" sldId="294"/>
            <ac:graphicFrameMk id="2" creationId="{E6B1FF54-A55C-9939-5379-5B123F49A5C4}"/>
          </ac:graphicFrameMkLst>
        </pc:graphicFrameChg>
        <pc:picChg chg="add mod ord">
          <ac:chgData name="Jonathan Leipold - BDAE Gruppe" userId="5c21353f-8d8a-4f99-a06d-2066f2aff616" providerId="ADAL" clId="{2AA96E01-3186-4895-9EE7-8408C839F6AC}" dt="2023-12-10T19:02:18.376" v="2073" actId="1076"/>
          <ac:picMkLst>
            <pc:docMk/>
            <pc:sldMk cId="2158588062" sldId="294"/>
            <ac:picMk id="4" creationId="{705EF948-4AC9-28AD-3C7C-16F119E9414D}"/>
          </ac:picMkLst>
        </pc:picChg>
        <pc:picChg chg="add mod">
          <ac:chgData name="Jonathan Leipold - BDAE Gruppe" userId="5c21353f-8d8a-4f99-a06d-2066f2aff616" providerId="ADAL" clId="{2AA96E01-3186-4895-9EE7-8408C839F6AC}" dt="2023-12-10T19:02:20.851" v="2074" actId="1076"/>
          <ac:picMkLst>
            <pc:docMk/>
            <pc:sldMk cId="2158588062" sldId="294"/>
            <ac:picMk id="6" creationId="{5F7889B1-7CC5-7B7C-58D2-2F5F58C4DF45}"/>
          </ac:picMkLst>
        </pc:picChg>
      </pc:sldChg>
    </pc:docChg>
  </pc:docChgLst>
  <pc:docChgLst>
    <pc:chgData name="Gastbenutzer" userId="S::urn:spo:anon#d137bbd1646e12d2bb0aa1699cfbfe85074ba88de44726b5f84cca6aeab3351b::" providerId="AD" clId="Web-{3980EE84-4854-9FE1-0F0C-9DD8E0703DC6}"/>
    <pc:docChg chg="mod addSld delSld modSld">
      <pc:chgData name="Gastbenutzer" userId="S::urn:spo:anon#d137bbd1646e12d2bb0aa1699cfbfe85074ba88de44726b5f84cca6aeab3351b::" providerId="AD" clId="Web-{3980EE84-4854-9FE1-0F0C-9DD8E0703DC6}" dt="2023-12-11T21:48:25.231" v="564"/>
      <pc:docMkLst>
        <pc:docMk/>
      </pc:docMkLst>
      <pc:sldChg chg="modSp">
        <pc:chgData name="Gastbenutzer" userId="S::urn:spo:anon#d137bbd1646e12d2bb0aa1699cfbfe85074ba88de44726b5f84cca6aeab3351b::" providerId="AD" clId="Web-{3980EE84-4854-9FE1-0F0C-9DD8E0703DC6}" dt="2023-12-11T21:32:24.021" v="215" actId="20577"/>
        <pc:sldMkLst>
          <pc:docMk/>
          <pc:sldMk cId="0" sldId="258"/>
        </pc:sldMkLst>
        <pc:spChg chg="mod">
          <ac:chgData name="Gastbenutzer" userId="S::urn:spo:anon#d137bbd1646e12d2bb0aa1699cfbfe85074ba88de44726b5f84cca6aeab3351b::" providerId="AD" clId="Web-{3980EE84-4854-9FE1-0F0C-9DD8E0703DC6}" dt="2023-12-11T21:32:24.021" v="215" actId="20577"/>
          <ac:spMkLst>
            <pc:docMk/>
            <pc:sldMk cId="0" sldId="258"/>
            <ac:spMk id="241" creationId="{00000000-0000-0000-0000-000000000000}"/>
          </ac:spMkLst>
        </pc:spChg>
      </pc:sldChg>
      <pc:sldChg chg="modSp">
        <pc:chgData name="Gastbenutzer" userId="S::urn:spo:anon#d137bbd1646e12d2bb0aa1699cfbfe85074ba88de44726b5f84cca6aeab3351b::" providerId="AD" clId="Web-{3980EE84-4854-9FE1-0F0C-9DD8E0703DC6}" dt="2023-12-11T21:34:42.975" v="227" actId="20577"/>
        <pc:sldMkLst>
          <pc:docMk/>
          <pc:sldMk cId="0" sldId="261"/>
        </pc:sldMkLst>
        <pc:spChg chg="mod">
          <ac:chgData name="Gastbenutzer" userId="S::urn:spo:anon#d137bbd1646e12d2bb0aa1699cfbfe85074ba88de44726b5f84cca6aeab3351b::" providerId="AD" clId="Web-{3980EE84-4854-9FE1-0F0C-9DD8E0703DC6}" dt="2023-12-11T21:34:42.975" v="227" actId="20577"/>
          <ac:spMkLst>
            <pc:docMk/>
            <pc:sldMk cId="0" sldId="261"/>
            <ac:spMk id="263" creationId="{00000000-0000-0000-0000-000000000000}"/>
          </ac:spMkLst>
        </pc:spChg>
      </pc:sldChg>
      <pc:sldChg chg="modSp">
        <pc:chgData name="Gastbenutzer" userId="S::urn:spo:anon#d137bbd1646e12d2bb0aa1699cfbfe85074ba88de44726b5f84cca6aeab3351b::" providerId="AD" clId="Web-{3980EE84-4854-9FE1-0F0C-9DD8E0703DC6}" dt="2023-12-11T21:35:15.350" v="230" actId="1076"/>
        <pc:sldMkLst>
          <pc:docMk/>
          <pc:sldMk cId="0" sldId="262"/>
        </pc:sldMkLst>
        <pc:picChg chg="mod">
          <ac:chgData name="Gastbenutzer" userId="S::urn:spo:anon#d137bbd1646e12d2bb0aa1699cfbfe85074ba88de44726b5f84cca6aeab3351b::" providerId="AD" clId="Web-{3980EE84-4854-9FE1-0F0C-9DD8E0703DC6}" dt="2023-12-11T21:35:15.350" v="230" actId="1076"/>
          <ac:picMkLst>
            <pc:docMk/>
            <pc:sldMk cId="0" sldId="262"/>
            <ac:picMk id="2" creationId="{E762C712-FC18-F20C-EA43-A479F80CF82F}"/>
          </ac:picMkLst>
        </pc:picChg>
        <pc:picChg chg="mod">
          <ac:chgData name="Gastbenutzer" userId="S::urn:spo:anon#d137bbd1646e12d2bb0aa1699cfbfe85074ba88de44726b5f84cca6aeab3351b::" providerId="AD" clId="Web-{3980EE84-4854-9FE1-0F0C-9DD8E0703DC6}" dt="2023-12-11T21:35:04.444" v="228" actId="1076"/>
          <ac:picMkLst>
            <pc:docMk/>
            <pc:sldMk cId="0" sldId="262"/>
            <ac:picMk id="275" creationId="{00000000-0000-0000-0000-000000000000}"/>
          </ac:picMkLst>
        </pc:picChg>
      </pc:sldChg>
      <pc:sldChg chg="addCm">
        <pc:chgData name="Gastbenutzer" userId="S::urn:spo:anon#d137bbd1646e12d2bb0aa1699cfbfe85074ba88de44726b5f84cca6aeab3351b::" providerId="AD" clId="Web-{3980EE84-4854-9FE1-0F0C-9DD8E0703DC6}" dt="2023-12-11T21:35:55.585" v="232"/>
        <pc:sldMkLst>
          <pc:docMk/>
          <pc:sldMk cId="0" sldId="263"/>
        </pc:sldMkLst>
        <pc:extLst>
          <p:ext xmlns:p="http://schemas.openxmlformats.org/presentationml/2006/main" uri="{D6D511B9-2390-475A-947B-AFAB55BFBCF1}">
            <pc226:cmChg xmlns:pc226="http://schemas.microsoft.com/office/powerpoint/2022/06/main/command" chg="add">
              <pc226:chgData name="Gastbenutzer" userId="S::urn:spo:anon#d137bbd1646e12d2bb0aa1699cfbfe85074ba88de44726b5f84cca6aeab3351b::" providerId="AD" clId="Web-{3980EE84-4854-9FE1-0F0C-9DD8E0703DC6}" dt="2023-12-11T21:35:55.585" v="232"/>
              <pc2:cmMkLst xmlns:pc2="http://schemas.microsoft.com/office/powerpoint/2019/9/main/command">
                <pc:docMk/>
                <pc:sldMk cId="0" sldId="263"/>
                <pc2:cmMk id="{9892A172-D9A4-4940-B8E5-31E20E986024}"/>
              </pc2:cmMkLst>
            </pc226:cmChg>
          </p:ext>
        </pc:extLst>
      </pc:sldChg>
      <pc:sldChg chg="delSp modSp">
        <pc:chgData name="Gastbenutzer" userId="S::urn:spo:anon#d137bbd1646e12d2bb0aa1699cfbfe85074ba88de44726b5f84cca6aeab3351b::" providerId="AD" clId="Web-{3980EE84-4854-9FE1-0F0C-9DD8E0703DC6}" dt="2023-12-11T21:33:09.615" v="221" actId="20577"/>
        <pc:sldMkLst>
          <pc:docMk/>
          <pc:sldMk cId="0" sldId="270"/>
        </pc:sldMkLst>
        <pc:spChg chg="mod">
          <ac:chgData name="Gastbenutzer" userId="S::urn:spo:anon#d137bbd1646e12d2bb0aa1699cfbfe85074ba88de44726b5f84cca6aeab3351b::" providerId="AD" clId="Web-{3980EE84-4854-9FE1-0F0C-9DD8E0703DC6}" dt="2023-12-11T21:32:51.052" v="217" actId="20577"/>
          <ac:spMkLst>
            <pc:docMk/>
            <pc:sldMk cId="0" sldId="270"/>
            <ac:spMk id="2" creationId="{8EE19CFB-2F4C-8D3F-94C0-564F3F4C0D36}"/>
          </ac:spMkLst>
        </pc:spChg>
        <pc:spChg chg="mod">
          <ac:chgData name="Gastbenutzer" userId="S::urn:spo:anon#d137bbd1646e12d2bb0aa1699cfbfe85074ba88de44726b5f84cca6aeab3351b::" providerId="AD" clId="Web-{3980EE84-4854-9FE1-0F0C-9DD8E0703DC6}" dt="2023-12-11T21:32:56.271" v="218" actId="20577"/>
          <ac:spMkLst>
            <pc:docMk/>
            <pc:sldMk cId="0" sldId="270"/>
            <ac:spMk id="5" creationId="{A7243561-4FD0-98B0-8C9A-38123291D8DE}"/>
          </ac:spMkLst>
        </pc:spChg>
        <pc:spChg chg="mod">
          <ac:chgData name="Gastbenutzer" userId="S::urn:spo:anon#d137bbd1646e12d2bb0aa1699cfbfe85074ba88de44726b5f84cca6aeab3351b::" providerId="AD" clId="Web-{3980EE84-4854-9FE1-0F0C-9DD8E0703DC6}" dt="2023-12-11T21:33:00.584" v="219" actId="20577"/>
          <ac:spMkLst>
            <pc:docMk/>
            <pc:sldMk cId="0" sldId="270"/>
            <ac:spMk id="6" creationId="{2DDDC066-97E5-26C9-6B8C-239178C522C4}"/>
          </ac:spMkLst>
        </pc:spChg>
        <pc:spChg chg="mod">
          <ac:chgData name="Gastbenutzer" userId="S::urn:spo:anon#d137bbd1646e12d2bb0aa1699cfbfe85074ba88de44726b5f84cca6aeab3351b::" providerId="AD" clId="Web-{3980EE84-4854-9FE1-0F0C-9DD8E0703DC6}" dt="2023-12-11T21:33:09.615" v="221" actId="20577"/>
          <ac:spMkLst>
            <pc:docMk/>
            <pc:sldMk cId="0" sldId="270"/>
            <ac:spMk id="7" creationId="{B4D491F1-8BB4-E864-E958-AE3BCD6E232A}"/>
          </ac:spMkLst>
        </pc:spChg>
        <pc:spChg chg="mod">
          <ac:chgData name="Gastbenutzer" userId="S::urn:spo:anon#d137bbd1646e12d2bb0aa1699cfbfe85074ba88de44726b5f84cca6aeab3351b::" providerId="AD" clId="Web-{3980EE84-4854-9FE1-0F0C-9DD8E0703DC6}" dt="2023-12-11T21:32:44.959" v="216" actId="20577"/>
          <ac:spMkLst>
            <pc:docMk/>
            <pc:sldMk cId="0" sldId="270"/>
            <ac:spMk id="318" creationId="{00000000-0000-0000-0000-000000000000}"/>
          </ac:spMkLst>
        </pc:spChg>
        <pc:picChg chg="mod">
          <ac:chgData name="Gastbenutzer" userId="S::urn:spo:anon#d137bbd1646e12d2bb0aa1699cfbfe85074ba88de44726b5f84cca6aeab3351b::" providerId="AD" clId="Web-{3980EE84-4854-9FE1-0F0C-9DD8E0703DC6}" dt="2023-12-11T21:30:11.489" v="199" actId="1076"/>
          <ac:picMkLst>
            <pc:docMk/>
            <pc:sldMk cId="0" sldId="270"/>
            <ac:picMk id="319" creationId="{00000000-0000-0000-0000-000000000000}"/>
          </ac:picMkLst>
        </pc:picChg>
        <pc:picChg chg="mod">
          <ac:chgData name="Gastbenutzer" userId="S::urn:spo:anon#d137bbd1646e12d2bb0aa1699cfbfe85074ba88de44726b5f84cca6aeab3351b::" providerId="AD" clId="Web-{3980EE84-4854-9FE1-0F0C-9DD8E0703DC6}" dt="2023-12-11T21:30:11.536" v="201" actId="1076"/>
          <ac:picMkLst>
            <pc:docMk/>
            <pc:sldMk cId="0" sldId="270"/>
            <ac:picMk id="320" creationId="{00000000-0000-0000-0000-000000000000}"/>
          </ac:picMkLst>
        </pc:picChg>
        <pc:picChg chg="mod">
          <ac:chgData name="Gastbenutzer" userId="S::urn:spo:anon#d137bbd1646e12d2bb0aa1699cfbfe85074ba88de44726b5f84cca6aeab3351b::" providerId="AD" clId="Web-{3980EE84-4854-9FE1-0F0C-9DD8E0703DC6}" dt="2023-12-11T21:29:57.207" v="188" actId="1076"/>
          <ac:picMkLst>
            <pc:docMk/>
            <pc:sldMk cId="0" sldId="270"/>
            <ac:picMk id="321" creationId="{00000000-0000-0000-0000-000000000000}"/>
          </ac:picMkLst>
        </pc:picChg>
        <pc:picChg chg="mod">
          <ac:chgData name="Gastbenutzer" userId="S::urn:spo:anon#d137bbd1646e12d2bb0aa1699cfbfe85074ba88de44726b5f84cca6aeab3351b::" providerId="AD" clId="Web-{3980EE84-4854-9FE1-0F0C-9DD8E0703DC6}" dt="2023-12-11T21:29:57.254" v="195" actId="1076"/>
          <ac:picMkLst>
            <pc:docMk/>
            <pc:sldMk cId="0" sldId="270"/>
            <ac:picMk id="322" creationId="{00000000-0000-0000-0000-000000000000}"/>
          </ac:picMkLst>
        </pc:picChg>
        <pc:picChg chg="mod">
          <ac:chgData name="Gastbenutzer" userId="S::urn:spo:anon#d137bbd1646e12d2bb0aa1699cfbfe85074ba88de44726b5f84cca6aeab3351b::" providerId="AD" clId="Web-{3980EE84-4854-9FE1-0F0C-9DD8E0703DC6}" dt="2023-12-11T21:30:26.208" v="205" actId="1076"/>
          <ac:picMkLst>
            <pc:docMk/>
            <pc:sldMk cId="0" sldId="270"/>
            <ac:picMk id="323" creationId="{00000000-0000-0000-0000-000000000000}"/>
          </ac:picMkLst>
        </pc:picChg>
        <pc:cxnChg chg="mod">
          <ac:chgData name="Gastbenutzer" userId="S::urn:spo:anon#d137bbd1646e12d2bb0aa1699cfbfe85074ba88de44726b5f84cca6aeab3351b::" providerId="AD" clId="Web-{3980EE84-4854-9FE1-0F0C-9DD8E0703DC6}" dt="2023-12-11T21:30:16.411" v="202" actId="14100"/>
          <ac:cxnSpMkLst>
            <pc:docMk/>
            <pc:sldMk cId="0" sldId="270"/>
            <ac:cxnSpMk id="324" creationId="{00000000-0000-0000-0000-000000000000}"/>
          </ac:cxnSpMkLst>
        </pc:cxnChg>
        <pc:cxnChg chg="del mod">
          <ac:chgData name="Gastbenutzer" userId="S::urn:spo:anon#d137bbd1646e12d2bb0aa1699cfbfe85074ba88de44726b5f84cca6aeab3351b::" providerId="AD" clId="Web-{3980EE84-4854-9FE1-0F0C-9DD8E0703DC6}" dt="2023-12-11T21:30:22.942" v="204"/>
          <ac:cxnSpMkLst>
            <pc:docMk/>
            <pc:sldMk cId="0" sldId="270"/>
            <ac:cxnSpMk id="325" creationId="{00000000-0000-0000-0000-000000000000}"/>
          </ac:cxnSpMkLst>
        </pc:cxnChg>
        <pc:cxnChg chg="mod">
          <ac:chgData name="Gastbenutzer" userId="S::urn:spo:anon#d137bbd1646e12d2bb0aa1699cfbfe85074ba88de44726b5f84cca6aeab3351b::" providerId="AD" clId="Web-{3980EE84-4854-9FE1-0F0C-9DD8E0703DC6}" dt="2023-12-11T21:29:57.223" v="191" actId="1076"/>
          <ac:cxnSpMkLst>
            <pc:docMk/>
            <pc:sldMk cId="0" sldId="270"/>
            <ac:cxnSpMk id="326" creationId="{00000000-0000-0000-0000-000000000000}"/>
          </ac:cxnSpMkLst>
        </pc:cxnChg>
        <pc:cxnChg chg="mod">
          <ac:chgData name="Gastbenutzer" userId="S::urn:spo:anon#d137bbd1646e12d2bb0aa1699cfbfe85074ba88de44726b5f84cca6aeab3351b::" providerId="AD" clId="Web-{3980EE84-4854-9FE1-0F0C-9DD8E0703DC6}" dt="2023-12-11T21:29:57.223" v="192" actId="1076"/>
          <ac:cxnSpMkLst>
            <pc:docMk/>
            <pc:sldMk cId="0" sldId="270"/>
            <ac:cxnSpMk id="327" creationId="{00000000-0000-0000-0000-000000000000}"/>
          </ac:cxnSpMkLst>
        </pc:cxnChg>
      </pc:sldChg>
      <pc:sldChg chg="del">
        <pc:chgData name="Gastbenutzer" userId="S::urn:spo:anon#d137bbd1646e12d2bb0aa1699cfbfe85074ba88de44726b5f84cca6aeab3351b::" providerId="AD" clId="Web-{3980EE84-4854-9FE1-0F0C-9DD8E0703DC6}" dt="2023-12-11T21:48:25.231" v="564"/>
        <pc:sldMkLst>
          <pc:docMk/>
          <pc:sldMk cId="340385064" sldId="289"/>
        </pc:sldMkLst>
      </pc:sldChg>
      <pc:sldChg chg="addSp delSp modSp">
        <pc:chgData name="Gastbenutzer" userId="S::urn:spo:anon#d137bbd1646e12d2bb0aa1699cfbfe85074ba88de44726b5f84cca6aeab3351b::" providerId="AD" clId="Web-{3980EE84-4854-9FE1-0F0C-9DD8E0703DC6}" dt="2023-12-11T21:31:47.521" v="211" actId="20577"/>
        <pc:sldMkLst>
          <pc:docMk/>
          <pc:sldMk cId="2158588062" sldId="294"/>
        </pc:sldMkLst>
        <pc:spChg chg="add del mod">
          <ac:chgData name="Gastbenutzer" userId="S::urn:spo:anon#d137bbd1646e12d2bb0aa1699cfbfe85074ba88de44726b5f84cca6aeab3351b::" providerId="AD" clId="Web-{3980EE84-4854-9FE1-0F0C-9DD8E0703DC6}" dt="2023-12-11T21:20:31.906" v="107"/>
          <ac:spMkLst>
            <pc:docMk/>
            <pc:sldMk cId="2158588062" sldId="294"/>
            <ac:spMk id="2" creationId="{E164C078-6C7D-0707-87B2-0E7666A805A9}"/>
          </ac:spMkLst>
        </pc:spChg>
        <pc:spChg chg="add mod">
          <ac:chgData name="Gastbenutzer" userId="S::urn:spo:anon#d137bbd1646e12d2bb0aa1699cfbfe85074ba88de44726b5f84cca6aeab3351b::" providerId="AD" clId="Web-{3980EE84-4854-9FE1-0F0C-9DD8E0703DC6}" dt="2023-12-11T21:31:43.114" v="209" actId="20577"/>
          <ac:spMkLst>
            <pc:docMk/>
            <pc:sldMk cId="2158588062" sldId="294"/>
            <ac:spMk id="3" creationId="{8BDE88FB-9A67-31F0-B352-8BB01AC0E025}"/>
          </ac:spMkLst>
        </pc:spChg>
        <pc:spChg chg="add mod">
          <ac:chgData name="Gastbenutzer" userId="S::urn:spo:anon#d137bbd1646e12d2bb0aa1699cfbfe85074ba88de44726b5f84cca6aeab3351b::" providerId="AD" clId="Web-{3980EE84-4854-9FE1-0F0C-9DD8E0703DC6}" dt="2023-12-11T21:31:47.521" v="211" actId="20577"/>
          <ac:spMkLst>
            <pc:docMk/>
            <pc:sldMk cId="2158588062" sldId="294"/>
            <ac:spMk id="5" creationId="{9518C821-A96F-DDF4-E19C-BFB35966E9B6}"/>
          </ac:spMkLst>
        </pc:spChg>
        <pc:spChg chg="mod">
          <ac:chgData name="Gastbenutzer" userId="S::urn:spo:anon#d137bbd1646e12d2bb0aa1699cfbfe85074ba88de44726b5f84cca6aeab3351b::" providerId="AD" clId="Web-{3980EE84-4854-9FE1-0F0C-9DD8E0703DC6}" dt="2023-12-11T21:31:34.192" v="207" actId="20577"/>
          <ac:spMkLst>
            <pc:docMk/>
            <pc:sldMk cId="2158588062" sldId="294"/>
            <ac:spMk id="7" creationId="{276AACBC-07F6-E8BD-3F2B-C41AD76DB387}"/>
          </ac:spMkLst>
        </pc:spChg>
        <pc:spChg chg="mod">
          <ac:chgData name="Gastbenutzer" userId="S::urn:spo:anon#d137bbd1646e12d2bb0aa1699cfbfe85074ba88de44726b5f84cca6aeab3351b::" providerId="AD" clId="Web-{3980EE84-4854-9FE1-0F0C-9DD8E0703DC6}" dt="2023-12-11T21:31:38.849" v="208" actId="20577"/>
          <ac:spMkLst>
            <pc:docMk/>
            <pc:sldMk cId="2158588062" sldId="294"/>
            <ac:spMk id="8" creationId="{216550DD-38F7-A86A-F757-77D6A73EC788}"/>
          </ac:spMkLst>
        </pc:spChg>
        <pc:spChg chg="mod">
          <ac:chgData name="Gastbenutzer" userId="S::urn:spo:anon#d137bbd1646e12d2bb0aa1699cfbfe85074ba88de44726b5f84cca6aeab3351b::" providerId="AD" clId="Web-{3980EE84-4854-9FE1-0F0C-9DD8E0703DC6}" dt="2023-12-11T21:21:03.391" v="112" actId="1076"/>
          <ac:spMkLst>
            <pc:docMk/>
            <pc:sldMk cId="2158588062" sldId="294"/>
            <ac:spMk id="233" creationId="{00000000-0000-0000-0000-000000000000}"/>
          </ac:spMkLst>
        </pc:spChg>
        <pc:spChg chg="mod">
          <ac:chgData name="Gastbenutzer" userId="S::urn:spo:anon#d137bbd1646e12d2bb0aa1699cfbfe85074ba88de44726b5f84cca6aeab3351b::" providerId="AD" clId="Web-{3980EE84-4854-9FE1-0F0C-9DD8E0703DC6}" dt="2023-12-11T21:20:34.250" v="111" actId="20577"/>
          <ac:spMkLst>
            <pc:docMk/>
            <pc:sldMk cId="2158588062" sldId="294"/>
            <ac:spMk id="239" creationId="{00000000-0000-0000-0000-000000000000}"/>
          </ac:spMkLst>
        </pc:spChg>
        <pc:picChg chg="mod">
          <ac:chgData name="Gastbenutzer" userId="S::urn:spo:anon#d137bbd1646e12d2bb0aa1699cfbfe85074ba88de44726b5f84cca6aeab3351b::" providerId="AD" clId="Web-{3980EE84-4854-9FE1-0F0C-9DD8E0703DC6}" dt="2023-12-11T21:23:06.423" v="121" actId="1076"/>
          <ac:picMkLst>
            <pc:docMk/>
            <pc:sldMk cId="2158588062" sldId="294"/>
            <ac:picMk id="4" creationId="{705EF948-4AC9-28AD-3C7C-16F119E9414D}"/>
          </ac:picMkLst>
        </pc:picChg>
        <pc:picChg chg="mod">
          <ac:chgData name="Gastbenutzer" userId="S::urn:spo:anon#d137bbd1646e12d2bb0aa1699cfbfe85074ba88de44726b5f84cca6aeab3351b::" providerId="AD" clId="Web-{3980EE84-4854-9FE1-0F0C-9DD8E0703DC6}" dt="2023-12-11T21:23:01.439" v="120" actId="1076"/>
          <ac:picMkLst>
            <pc:docMk/>
            <pc:sldMk cId="2158588062" sldId="294"/>
            <ac:picMk id="6" creationId="{5F7889B1-7CC5-7B7C-58D2-2F5F58C4DF45}"/>
          </ac:picMkLst>
        </pc:picChg>
      </pc:sldChg>
      <pc:sldChg chg="addSp delSp modSp add replId">
        <pc:chgData name="Gastbenutzer" userId="S::urn:spo:anon#d137bbd1646e12d2bb0aa1699cfbfe85074ba88de44726b5f84cca6aeab3351b::" providerId="AD" clId="Web-{3980EE84-4854-9FE1-0F0C-9DD8E0703DC6}" dt="2023-12-11T21:48:19.981" v="563" actId="20577"/>
        <pc:sldMkLst>
          <pc:docMk/>
          <pc:sldMk cId="2075926931" sldId="295"/>
        </pc:sldMkLst>
        <pc:spChg chg="del mod">
          <ac:chgData name="Gastbenutzer" userId="S::urn:spo:anon#d137bbd1646e12d2bb0aa1699cfbfe85074ba88de44726b5f84cca6aeab3351b::" providerId="AD" clId="Web-{3980EE84-4854-9FE1-0F0C-9DD8E0703DC6}" dt="2023-12-11T21:38:30.368" v="272"/>
          <ac:spMkLst>
            <pc:docMk/>
            <pc:sldMk cId="2075926931" sldId="295"/>
            <ac:spMk id="2" creationId="{2BA065E6-91C2-D08F-80D1-34B345D864B7}"/>
          </ac:spMkLst>
        </pc:spChg>
        <pc:spChg chg="add mod">
          <ac:chgData name="Gastbenutzer" userId="S::urn:spo:anon#d137bbd1646e12d2bb0aa1699cfbfe85074ba88de44726b5f84cca6aeab3351b::" providerId="AD" clId="Web-{3980EE84-4854-9FE1-0F0C-9DD8E0703DC6}" dt="2023-12-11T21:45:51.105" v="483" actId="20577"/>
          <ac:spMkLst>
            <pc:docMk/>
            <pc:sldMk cId="2075926931" sldId="295"/>
            <ac:spMk id="4" creationId="{6E888678-3150-D8BE-FE3B-9DC85AD1AECB}"/>
          </ac:spMkLst>
        </pc:spChg>
        <pc:spChg chg="mod">
          <ac:chgData name="Gastbenutzer" userId="S::urn:spo:anon#d137bbd1646e12d2bb0aa1699cfbfe85074ba88de44726b5f84cca6aeab3351b::" providerId="AD" clId="Web-{3980EE84-4854-9FE1-0F0C-9DD8E0703DC6}" dt="2023-12-11T21:48:19.981" v="563" actId="20577"/>
          <ac:spMkLst>
            <pc:docMk/>
            <pc:sldMk cId="2075926931" sldId="295"/>
            <ac:spMk id="290" creationId="{00000000-0000-0000-0000-000000000000}"/>
          </ac:spMkLst>
        </pc:spChg>
        <pc:graphicFrameChg chg="del">
          <ac:chgData name="Gastbenutzer" userId="S::urn:spo:anon#d137bbd1646e12d2bb0aa1699cfbfe85074ba88de44726b5f84cca6aeab3351b::" providerId="AD" clId="Web-{3980EE84-4854-9FE1-0F0C-9DD8E0703DC6}" dt="2023-12-11T21:37:27.508" v="244"/>
          <ac:graphicFrameMkLst>
            <pc:docMk/>
            <pc:sldMk cId="2075926931" sldId="295"/>
            <ac:graphicFrameMk id="291" creationId="{00000000-0000-0000-0000-000000000000}"/>
          </ac:graphicFrameMkLst>
        </pc:graphicFrameChg>
        <pc:picChg chg="del">
          <ac:chgData name="Gastbenutzer" userId="S::urn:spo:anon#d137bbd1646e12d2bb0aa1699cfbfe85074ba88de44726b5f84cca6aeab3351b::" providerId="AD" clId="Web-{3980EE84-4854-9FE1-0F0C-9DD8E0703DC6}" dt="2023-12-11T21:37:33.351" v="245"/>
          <ac:picMkLst>
            <pc:docMk/>
            <pc:sldMk cId="2075926931" sldId="295"/>
            <ac:picMk id="289" creationId="{00000000-0000-0000-0000-000000000000}"/>
          </ac:picMkLst>
        </pc:picChg>
      </pc:sldChg>
    </pc:docChg>
  </pc:docChgLst>
</pc:chgInfo>
</file>

<file path=ppt/comments/modernComment_107_0.xml><?xml version="1.0" encoding="utf-8"?>
<p188:cmLst xmlns:a="http://schemas.openxmlformats.org/drawingml/2006/main" xmlns:r="http://schemas.openxmlformats.org/officeDocument/2006/relationships" xmlns:p188="http://schemas.microsoft.com/office/powerpoint/2018/8/main">
  <p188:cm id="{9892A172-D9A4-4940-B8E5-31E20E986024}" authorId="{4D5A4A73-50DD-C484-FE6F-FACEC0D9B259}" created="2023-12-11T21:35:55.585">
    <pc:sldMkLst xmlns:pc="http://schemas.microsoft.com/office/powerpoint/2013/main/command">
      <pc:docMk/>
      <pc:sldMk cId="0" sldId="263"/>
    </pc:sldMkLst>
    <p188:txBody>
      <a:bodyPr/>
      <a:lstStyle/>
      <a:p>
        <a:r>
          <a:rPr lang="de-DE"/>
          <a:t>eventuell rauslassen+</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FEF44-2279-4E0A-A1D4-AB1B2FE2C579}"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9A3D8FC2-83DB-4FE9-90D4-D8456F140DE1}">
      <dgm:prSet/>
      <dgm:spPr/>
      <dgm:t>
        <a:bodyPr/>
        <a:lstStyle/>
        <a:p>
          <a:pPr>
            <a:defRPr b="1"/>
          </a:pPr>
          <a:r>
            <a:rPr lang="en-US"/>
            <a:t>Problem description: </a:t>
          </a:r>
        </a:p>
      </dgm:t>
    </dgm:pt>
    <dgm:pt modelId="{BBCED097-73A1-4873-83FC-913E7BC6C357}" type="parTrans" cxnId="{793DDA2D-FF40-4FDC-A22C-ECE1FE5E1218}">
      <dgm:prSet/>
      <dgm:spPr/>
      <dgm:t>
        <a:bodyPr/>
        <a:lstStyle/>
        <a:p>
          <a:endParaRPr lang="en-US"/>
        </a:p>
      </dgm:t>
    </dgm:pt>
    <dgm:pt modelId="{248CAD22-9DEE-49CD-8819-A0C95164F3D3}" type="sibTrans" cxnId="{793DDA2D-FF40-4FDC-A22C-ECE1FE5E1218}">
      <dgm:prSet/>
      <dgm:spPr/>
      <dgm:t>
        <a:bodyPr/>
        <a:lstStyle/>
        <a:p>
          <a:endParaRPr lang="en-US"/>
        </a:p>
      </dgm:t>
    </dgm:pt>
    <dgm:pt modelId="{EC9F62CB-B10C-46D3-8B29-7B821B7141A0}">
      <dgm:prSet/>
      <dgm:spPr/>
      <dgm:t>
        <a:bodyPr/>
        <a:lstStyle/>
        <a:p>
          <a:r>
            <a:rPr lang="en-GB"/>
            <a:t>Manual estimations of future sales amount</a:t>
          </a:r>
          <a:endParaRPr lang="en-US"/>
        </a:p>
      </dgm:t>
    </dgm:pt>
    <dgm:pt modelId="{782A0B2F-943D-43A8-AF4E-23FB4C7F9633}" type="parTrans" cxnId="{1CE37180-AEBB-4A39-B8AA-20DBA5462D93}">
      <dgm:prSet/>
      <dgm:spPr/>
      <dgm:t>
        <a:bodyPr/>
        <a:lstStyle/>
        <a:p>
          <a:endParaRPr lang="en-US"/>
        </a:p>
      </dgm:t>
    </dgm:pt>
    <dgm:pt modelId="{EA260B19-E288-491B-852A-C36A5FD829EC}" type="sibTrans" cxnId="{1CE37180-AEBB-4A39-B8AA-20DBA5462D93}">
      <dgm:prSet/>
      <dgm:spPr/>
      <dgm:t>
        <a:bodyPr/>
        <a:lstStyle/>
        <a:p>
          <a:endParaRPr lang="en-US"/>
        </a:p>
      </dgm:t>
    </dgm:pt>
    <dgm:pt modelId="{1142426F-7858-41CD-8A6E-EAFF8F5D6344}">
      <dgm:prSet/>
      <dgm:spPr/>
      <dgm:t>
        <a:bodyPr/>
        <a:lstStyle/>
        <a:p>
          <a:r>
            <a:rPr lang="en-GB"/>
            <a:t>No existing Churn </a:t>
          </a:r>
          <a:r>
            <a:rPr lang="en-GB" err="1"/>
            <a:t>prediciton</a:t>
          </a:r>
          <a:endParaRPr lang="en-US"/>
        </a:p>
      </dgm:t>
    </dgm:pt>
    <dgm:pt modelId="{D48E46FA-11C9-4767-B11B-6118ADEFED93}" type="parTrans" cxnId="{15971B36-DE04-4B3A-A334-E2053234F1FB}">
      <dgm:prSet/>
      <dgm:spPr/>
      <dgm:t>
        <a:bodyPr/>
        <a:lstStyle/>
        <a:p>
          <a:endParaRPr lang="en-US"/>
        </a:p>
      </dgm:t>
    </dgm:pt>
    <dgm:pt modelId="{9117E915-9E50-4322-84A1-D324303FB95F}" type="sibTrans" cxnId="{15971B36-DE04-4B3A-A334-E2053234F1FB}">
      <dgm:prSet/>
      <dgm:spPr/>
      <dgm:t>
        <a:bodyPr/>
        <a:lstStyle/>
        <a:p>
          <a:endParaRPr lang="en-US"/>
        </a:p>
      </dgm:t>
    </dgm:pt>
    <dgm:pt modelId="{A14F7C40-50D0-49C7-AAAA-4F3A18861B43}">
      <dgm:prSet/>
      <dgm:spPr/>
      <dgm:t>
        <a:bodyPr/>
        <a:lstStyle/>
        <a:p>
          <a:pPr>
            <a:defRPr b="1"/>
          </a:pPr>
          <a:r>
            <a:rPr lang="en-US"/>
            <a:t>Objectives:</a:t>
          </a:r>
        </a:p>
      </dgm:t>
    </dgm:pt>
    <dgm:pt modelId="{083DF6D5-4346-4A11-B6D5-362A552C8616}" type="parTrans" cxnId="{61D48CFB-EF29-4549-B872-AE3D9EEE496E}">
      <dgm:prSet/>
      <dgm:spPr/>
      <dgm:t>
        <a:bodyPr/>
        <a:lstStyle/>
        <a:p>
          <a:endParaRPr lang="en-US"/>
        </a:p>
      </dgm:t>
    </dgm:pt>
    <dgm:pt modelId="{961AA9C1-F3B4-4D73-AAE3-72CDC2545217}" type="sibTrans" cxnId="{61D48CFB-EF29-4549-B872-AE3D9EEE496E}">
      <dgm:prSet/>
      <dgm:spPr/>
      <dgm:t>
        <a:bodyPr/>
        <a:lstStyle/>
        <a:p>
          <a:endParaRPr lang="en-US"/>
        </a:p>
      </dgm:t>
    </dgm:pt>
    <dgm:pt modelId="{BC1F8CDD-A5B5-4532-B30E-1320D4E7B7B4}">
      <dgm:prSet/>
      <dgm:spPr/>
      <dgm:t>
        <a:bodyPr/>
        <a:lstStyle/>
        <a:p>
          <a:r>
            <a:rPr lang="en-GB" b="1"/>
            <a:t>Initially two main goals were defined:</a:t>
          </a:r>
          <a:endParaRPr lang="en-US"/>
        </a:p>
      </dgm:t>
    </dgm:pt>
    <dgm:pt modelId="{FB3779F8-0BD5-4E2C-8205-265B462ACAF3}" type="parTrans" cxnId="{B758A1A8-E932-4DB9-8E5C-FACEDEF80E4D}">
      <dgm:prSet/>
      <dgm:spPr/>
      <dgm:t>
        <a:bodyPr/>
        <a:lstStyle/>
        <a:p>
          <a:endParaRPr lang="en-US"/>
        </a:p>
      </dgm:t>
    </dgm:pt>
    <dgm:pt modelId="{E4A393A5-4B10-40BF-9A7C-8DAE3453F381}" type="sibTrans" cxnId="{B758A1A8-E932-4DB9-8E5C-FACEDEF80E4D}">
      <dgm:prSet/>
      <dgm:spPr/>
      <dgm:t>
        <a:bodyPr/>
        <a:lstStyle/>
        <a:p>
          <a:endParaRPr lang="en-US"/>
        </a:p>
      </dgm:t>
    </dgm:pt>
    <dgm:pt modelId="{F5265D86-9BC1-4CC4-87C4-948BEB1CACDA}">
      <dgm:prSet/>
      <dgm:spPr/>
      <dgm:t>
        <a:bodyPr/>
        <a:lstStyle/>
        <a:p>
          <a:r>
            <a:rPr lang="en-GB"/>
            <a:t>Find the best model for forecasting / predicting the premium amount</a:t>
          </a:r>
          <a:endParaRPr lang="en-US"/>
        </a:p>
      </dgm:t>
    </dgm:pt>
    <dgm:pt modelId="{BD59EAC6-557F-46AB-8EAF-67D15C39590B}" type="parTrans" cxnId="{43DF9698-449B-4426-8839-EF4DDF1E53A5}">
      <dgm:prSet/>
      <dgm:spPr/>
      <dgm:t>
        <a:bodyPr/>
        <a:lstStyle/>
        <a:p>
          <a:endParaRPr lang="en-US"/>
        </a:p>
      </dgm:t>
    </dgm:pt>
    <dgm:pt modelId="{CD2D766C-6A90-4055-8D95-5AB2316641ED}" type="sibTrans" cxnId="{43DF9698-449B-4426-8839-EF4DDF1E53A5}">
      <dgm:prSet/>
      <dgm:spPr/>
      <dgm:t>
        <a:bodyPr/>
        <a:lstStyle/>
        <a:p>
          <a:endParaRPr lang="en-US"/>
        </a:p>
      </dgm:t>
    </dgm:pt>
    <dgm:pt modelId="{6A467EC6-59DA-42B6-AEE3-EC2792F922DF}">
      <dgm:prSet/>
      <dgm:spPr/>
      <dgm:t>
        <a:bodyPr/>
        <a:lstStyle/>
        <a:p>
          <a:r>
            <a:rPr lang="en-GB"/>
            <a:t>Find out how premium adjustments impact the value of premium amount </a:t>
          </a:r>
          <a:endParaRPr lang="en-US"/>
        </a:p>
      </dgm:t>
    </dgm:pt>
    <dgm:pt modelId="{2E2081EC-665A-4015-A673-EB609A1D87C1}" type="parTrans" cxnId="{1879397B-0ED3-402C-9CC7-2EC897FE2F85}">
      <dgm:prSet/>
      <dgm:spPr/>
      <dgm:t>
        <a:bodyPr/>
        <a:lstStyle/>
        <a:p>
          <a:endParaRPr lang="en-US"/>
        </a:p>
      </dgm:t>
    </dgm:pt>
    <dgm:pt modelId="{300C4290-4A0B-4D37-A79C-645129CC7970}" type="sibTrans" cxnId="{1879397B-0ED3-402C-9CC7-2EC897FE2F85}">
      <dgm:prSet/>
      <dgm:spPr/>
      <dgm:t>
        <a:bodyPr/>
        <a:lstStyle/>
        <a:p>
          <a:endParaRPr lang="en-US"/>
        </a:p>
      </dgm:t>
    </dgm:pt>
    <dgm:pt modelId="{4AA868F1-3A95-4C86-BA5F-91BC36BCF3CC}">
      <dgm:prSet/>
      <dgm:spPr/>
      <dgm:t>
        <a:bodyPr/>
        <a:lstStyle/>
        <a:p>
          <a:r>
            <a:rPr lang="en-GB"/>
            <a:t>Within the </a:t>
          </a:r>
          <a:r>
            <a:rPr lang="en-GB" b="1"/>
            <a:t>churn prediction</a:t>
          </a:r>
          <a:r>
            <a:rPr lang="en-GB"/>
            <a:t> sub-project another two goals were defined:</a:t>
          </a:r>
          <a:endParaRPr lang="en-US"/>
        </a:p>
      </dgm:t>
    </dgm:pt>
    <dgm:pt modelId="{27BEF5C1-8F7F-434A-8552-E65325354367}" type="parTrans" cxnId="{C82AF2E9-6EAF-441B-AE89-D50EAF167724}">
      <dgm:prSet/>
      <dgm:spPr/>
      <dgm:t>
        <a:bodyPr/>
        <a:lstStyle/>
        <a:p>
          <a:endParaRPr lang="en-US"/>
        </a:p>
      </dgm:t>
    </dgm:pt>
    <dgm:pt modelId="{694D2E62-AB53-411B-B455-C97870023353}" type="sibTrans" cxnId="{C82AF2E9-6EAF-441B-AE89-D50EAF167724}">
      <dgm:prSet/>
      <dgm:spPr/>
      <dgm:t>
        <a:bodyPr/>
        <a:lstStyle/>
        <a:p>
          <a:endParaRPr lang="en-US"/>
        </a:p>
      </dgm:t>
    </dgm:pt>
    <dgm:pt modelId="{2A3E1884-9C44-4C69-B8CB-40E3898B9365}">
      <dgm:prSet/>
      <dgm:spPr/>
      <dgm:t>
        <a:bodyPr/>
        <a:lstStyle/>
        <a:p>
          <a:r>
            <a:rPr lang="en-GB"/>
            <a:t>Identify main features that have an impact on customers’ termination behaviour</a:t>
          </a:r>
          <a:endParaRPr lang="en-US"/>
        </a:p>
      </dgm:t>
    </dgm:pt>
    <dgm:pt modelId="{A61CBC5E-2924-450D-AA72-EC31BC0EBBC4}" type="parTrans" cxnId="{47E486E5-481B-4339-9430-FABB075CAE4D}">
      <dgm:prSet/>
      <dgm:spPr/>
      <dgm:t>
        <a:bodyPr/>
        <a:lstStyle/>
        <a:p>
          <a:endParaRPr lang="en-US"/>
        </a:p>
      </dgm:t>
    </dgm:pt>
    <dgm:pt modelId="{24E9FD04-8B76-46CF-A690-74D3FE5A6DF8}" type="sibTrans" cxnId="{47E486E5-481B-4339-9430-FABB075CAE4D}">
      <dgm:prSet/>
      <dgm:spPr/>
      <dgm:t>
        <a:bodyPr/>
        <a:lstStyle/>
        <a:p>
          <a:endParaRPr lang="en-US"/>
        </a:p>
      </dgm:t>
    </dgm:pt>
    <dgm:pt modelId="{35572C32-CCE5-4B12-95D9-6E0DFB67EC2F}">
      <dgm:prSet/>
      <dgm:spPr/>
      <dgm:t>
        <a:bodyPr/>
        <a:lstStyle/>
        <a:p>
          <a:r>
            <a:rPr lang="en-GB"/>
            <a:t>Find active contracts that are more likely to get terminated by the customer</a:t>
          </a:r>
          <a:endParaRPr lang="en-US"/>
        </a:p>
      </dgm:t>
    </dgm:pt>
    <dgm:pt modelId="{EA6A646E-E1A4-4FAE-99E1-E15FD0B38E8C}" type="parTrans" cxnId="{5C1F28F8-FD84-480D-B3E1-960BEAB6A6EE}">
      <dgm:prSet/>
      <dgm:spPr/>
      <dgm:t>
        <a:bodyPr/>
        <a:lstStyle/>
        <a:p>
          <a:endParaRPr lang="en-US"/>
        </a:p>
      </dgm:t>
    </dgm:pt>
    <dgm:pt modelId="{579BC863-74EB-47D5-849E-70614C678B44}" type="sibTrans" cxnId="{5C1F28F8-FD84-480D-B3E1-960BEAB6A6EE}">
      <dgm:prSet/>
      <dgm:spPr/>
      <dgm:t>
        <a:bodyPr/>
        <a:lstStyle/>
        <a:p>
          <a:endParaRPr lang="en-US"/>
        </a:p>
      </dgm:t>
    </dgm:pt>
    <dgm:pt modelId="{22EE5446-FFD5-40F9-AEA5-AA4359A18B3D}" type="pres">
      <dgm:prSet presAssocID="{6D3FEF44-2279-4E0A-A1D4-AB1B2FE2C579}" presName="linear" presStyleCnt="0">
        <dgm:presLayoutVars>
          <dgm:dir/>
          <dgm:animLvl val="lvl"/>
          <dgm:resizeHandles val="exact"/>
        </dgm:presLayoutVars>
      </dgm:prSet>
      <dgm:spPr/>
    </dgm:pt>
    <dgm:pt modelId="{CB88A64C-D3A2-4EA2-9838-268FC88A4B00}" type="pres">
      <dgm:prSet presAssocID="{9A3D8FC2-83DB-4FE9-90D4-D8456F140DE1}" presName="parentLin" presStyleCnt="0"/>
      <dgm:spPr/>
    </dgm:pt>
    <dgm:pt modelId="{02B5F1D2-F231-4911-AFD0-1E5FC06F496A}" type="pres">
      <dgm:prSet presAssocID="{9A3D8FC2-83DB-4FE9-90D4-D8456F140DE1}" presName="parentLeftMargin" presStyleLbl="node1" presStyleIdx="0" presStyleCnt="2"/>
      <dgm:spPr/>
    </dgm:pt>
    <dgm:pt modelId="{160F8EA3-3D46-466D-BB8C-CF470CAC7651}" type="pres">
      <dgm:prSet presAssocID="{9A3D8FC2-83DB-4FE9-90D4-D8456F140DE1}" presName="parentText" presStyleLbl="node1" presStyleIdx="0" presStyleCnt="2">
        <dgm:presLayoutVars>
          <dgm:chMax val="0"/>
          <dgm:bulletEnabled val="1"/>
        </dgm:presLayoutVars>
      </dgm:prSet>
      <dgm:spPr/>
    </dgm:pt>
    <dgm:pt modelId="{BB2E79D4-C81A-4EEB-8D8B-75EFB1931BB2}" type="pres">
      <dgm:prSet presAssocID="{9A3D8FC2-83DB-4FE9-90D4-D8456F140DE1}" presName="negativeSpace" presStyleCnt="0"/>
      <dgm:spPr/>
    </dgm:pt>
    <dgm:pt modelId="{0850DDE4-84F5-4F4E-9A6F-DA0C78D7DAB3}" type="pres">
      <dgm:prSet presAssocID="{9A3D8FC2-83DB-4FE9-90D4-D8456F140DE1}" presName="childText" presStyleLbl="conFgAcc1" presStyleIdx="0" presStyleCnt="2">
        <dgm:presLayoutVars>
          <dgm:bulletEnabled val="1"/>
        </dgm:presLayoutVars>
      </dgm:prSet>
      <dgm:spPr/>
    </dgm:pt>
    <dgm:pt modelId="{1BF3A1C2-7F4A-43FE-99BE-017D2C1B6398}" type="pres">
      <dgm:prSet presAssocID="{248CAD22-9DEE-49CD-8819-A0C95164F3D3}" presName="spaceBetweenRectangles" presStyleCnt="0"/>
      <dgm:spPr/>
    </dgm:pt>
    <dgm:pt modelId="{075310D1-566F-461C-91DF-D2DD93A33298}" type="pres">
      <dgm:prSet presAssocID="{A14F7C40-50D0-49C7-AAAA-4F3A18861B43}" presName="parentLin" presStyleCnt="0"/>
      <dgm:spPr/>
    </dgm:pt>
    <dgm:pt modelId="{53600267-3D98-4AF0-BDDD-B7667F3AFFA7}" type="pres">
      <dgm:prSet presAssocID="{A14F7C40-50D0-49C7-AAAA-4F3A18861B43}" presName="parentLeftMargin" presStyleLbl="node1" presStyleIdx="0" presStyleCnt="2"/>
      <dgm:spPr/>
    </dgm:pt>
    <dgm:pt modelId="{67E76075-780B-4639-B6C4-FCE472422F5D}" type="pres">
      <dgm:prSet presAssocID="{A14F7C40-50D0-49C7-AAAA-4F3A18861B43}" presName="parentText" presStyleLbl="node1" presStyleIdx="1" presStyleCnt="2">
        <dgm:presLayoutVars>
          <dgm:chMax val="0"/>
          <dgm:bulletEnabled val="1"/>
        </dgm:presLayoutVars>
      </dgm:prSet>
      <dgm:spPr/>
    </dgm:pt>
    <dgm:pt modelId="{3E7C8A98-D6E6-4F7B-AA26-D2B6658B9927}" type="pres">
      <dgm:prSet presAssocID="{A14F7C40-50D0-49C7-AAAA-4F3A18861B43}" presName="negativeSpace" presStyleCnt="0"/>
      <dgm:spPr/>
    </dgm:pt>
    <dgm:pt modelId="{12F0D0AB-0352-499D-9097-B2DB2BA32C23}" type="pres">
      <dgm:prSet presAssocID="{A14F7C40-50D0-49C7-AAAA-4F3A18861B43}" presName="childText" presStyleLbl="conFgAcc1" presStyleIdx="1" presStyleCnt="2">
        <dgm:presLayoutVars>
          <dgm:bulletEnabled val="1"/>
        </dgm:presLayoutVars>
      </dgm:prSet>
      <dgm:spPr/>
    </dgm:pt>
  </dgm:ptLst>
  <dgm:cxnLst>
    <dgm:cxn modelId="{4745BC01-1562-41D4-8ABB-4465AFCFAEBA}" type="presOf" srcId="{BC1F8CDD-A5B5-4532-B30E-1320D4E7B7B4}" destId="{12F0D0AB-0352-499D-9097-B2DB2BA32C23}" srcOrd="0" destOrd="0" presId="urn:microsoft.com/office/officeart/2005/8/layout/list1"/>
    <dgm:cxn modelId="{5F6AE901-C7D8-4582-B9BE-7C98AABC2737}" type="presOf" srcId="{2A3E1884-9C44-4C69-B8CB-40E3898B9365}" destId="{12F0D0AB-0352-499D-9097-B2DB2BA32C23}" srcOrd="0" destOrd="4" presId="urn:microsoft.com/office/officeart/2005/8/layout/list1"/>
    <dgm:cxn modelId="{793DDA2D-FF40-4FDC-A22C-ECE1FE5E1218}" srcId="{6D3FEF44-2279-4E0A-A1D4-AB1B2FE2C579}" destId="{9A3D8FC2-83DB-4FE9-90D4-D8456F140DE1}" srcOrd="0" destOrd="0" parTransId="{BBCED097-73A1-4873-83FC-913E7BC6C357}" sibTransId="{248CAD22-9DEE-49CD-8819-A0C95164F3D3}"/>
    <dgm:cxn modelId="{15971B36-DE04-4B3A-A334-E2053234F1FB}" srcId="{9A3D8FC2-83DB-4FE9-90D4-D8456F140DE1}" destId="{1142426F-7858-41CD-8A6E-EAFF8F5D6344}" srcOrd="1" destOrd="0" parTransId="{D48E46FA-11C9-4767-B11B-6118ADEFED93}" sibTransId="{9117E915-9E50-4322-84A1-D324303FB95F}"/>
    <dgm:cxn modelId="{1761F56F-AF8C-47B8-B5E5-9A3F1E33C20A}" type="presOf" srcId="{6A467EC6-59DA-42B6-AEE3-EC2792F922DF}" destId="{12F0D0AB-0352-499D-9097-B2DB2BA32C23}" srcOrd="0" destOrd="2" presId="urn:microsoft.com/office/officeart/2005/8/layout/list1"/>
    <dgm:cxn modelId="{1B56CA73-418D-4214-86DB-6FBF0C8FED74}" type="presOf" srcId="{EC9F62CB-B10C-46D3-8B29-7B821B7141A0}" destId="{0850DDE4-84F5-4F4E-9A6F-DA0C78D7DAB3}" srcOrd="0" destOrd="0" presId="urn:microsoft.com/office/officeart/2005/8/layout/list1"/>
    <dgm:cxn modelId="{1879397B-0ED3-402C-9CC7-2EC897FE2F85}" srcId="{BC1F8CDD-A5B5-4532-B30E-1320D4E7B7B4}" destId="{6A467EC6-59DA-42B6-AEE3-EC2792F922DF}" srcOrd="1" destOrd="0" parTransId="{2E2081EC-665A-4015-A673-EB609A1D87C1}" sibTransId="{300C4290-4A0B-4D37-A79C-645129CC7970}"/>
    <dgm:cxn modelId="{1CE37180-AEBB-4A39-B8AA-20DBA5462D93}" srcId="{9A3D8FC2-83DB-4FE9-90D4-D8456F140DE1}" destId="{EC9F62CB-B10C-46D3-8B29-7B821B7141A0}" srcOrd="0" destOrd="0" parTransId="{782A0B2F-943D-43A8-AF4E-23FB4C7F9633}" sibTransId="{EA260B19-E288-491B-852A-C36A5FD829EC}"/>
    <dgm:cxn modelId="{E19BAE89-60BC-4189-B0AB-7A39FB569493}" type="presOf" srcId="{6D3FEF44-2279-4E0A-A1D4-AB1B2FE2C579}" destId="{22EE5446-FFD5-40F9-AEA5-AA4359A18B3D}" srcOrd="0" destOrd="0" presId="urn:microsoft.com/office/officeart/2005/8/layout/list1"/>
    <dgm:cxn modelId="{7EC79491-21BB-41AE-9B28-FD8BDE237595}" type="presOf" srcId="{9A3D8FC2-83DB-4FE9-90D4-D8456F140DE1}" destId="{02B5F1D2-F231-4911-AFD0-1E5FC06F496A}" srcOrd="0" destOrd="0" presId="urn:microsoft.com/office/officeart/2005/8/layout/list1"/>
    <dgm:cxn modelId="{196BDF94-8473-41E0-9112-06C1037D5BFA}" type="presOf" srcId="{1142426F-7858-41CD-8A6E-EAFF8F5D6344}" destId="{0850DDE4-84F5-4F4E-9A6F-DA0C78D7DAB3}" srcOrd="0" destOrd="1" presId="urn:microsoft.com/office/officeart/2005/8/layout/list1"/>
    <dgm:cxn modelId="{43DF9698-449B-4426-8839-EF4DDF1E53A5}" srcId="{BC1F8CDD-A5B5-4532-B30E-1320D4E7B7B4}" destId="{F5265D86-9BC1-4CC4-87C4-948BEB1CACDA}" srcOrd="0" destOrd="0" parTransId="{BD59EAC6-557F-46AB-8EAF-67D15C39590B}" sibTransId="{CD2D766C-6A90-4055-8D95-5AB2316641ED}"/>
    <dgm:cxn modelId="{B758A1A8-E932-4DB9-8E5C-FACEDEF80E4D}" srcId="{A14F7C40-50D0-49C7-AAAA-4F3A18861B43}" destId="{BC1F8CDD-A5B5-4532-B30E-1320D4E7B7B4}" srcOrd="0" destOrd="0" parTransId="{FB3779F8-0BD5-4E2C-8205-265B462ACAF3}" sibTransId="{E4A393A5-4B10-40BF-9A7C-8DAE3453F381}"/>
    <dgm:cxn modelId="{932FD6B5-C523-4578-8AEA-A970A5059F3C}" type="presOf" srcId="{A14F7C40-50D0-49C7-AAAA-4F3A18861B43}" destId="{67E76075-780B-4639-B6C4-FCE472422F5D}" srcOrd="1" destOrd="0" presId="urn:microsoft.com/office/officeart/2005/8/layout/list1"/>
    <dgm:cxn modelId="{99C371B9-CA9F-427C-A9B7-5E58BF8443DA}" type="presOf" srcId="{A14F7C40-50D0-49C7-AAAA-4F3A18861B43}" destId="{53600267-3D98-4AF0-BDDD-B7667F3AFFA7}" srcOrd="0" destOrd="0" presId="urn:microsoft.com/office/officeart/2005/8/layout/list1"/>
    <dgm:cxn modelId="{A806D5C0-90DB-468E-A2DC-0521180E1AA9}" type="presOf" srcId="{9A3D8FC2-83DB-4FE9-90D4-D8456F140DE1}" destId="{160F8EA3-3D46-466D-BB8C-CF470CAC7651}" srcOrd="1" destOrd="0" presId="urn:microsoft.com/office/officeart/2005/8/layout/list1"/>
    <dgm:cxn modelId="{E431FDCC-D1A9-49F6-BABD-083154761075}" type="presOf" srcId="{F5265D86-9BC1-4CC4-87C4-948BEB1CACDA}" destId="{12F0D0AB-0352-499D-9097-B2DB2BA32C23}" srcOrd="0" destOrd="1" presId="urn:microsoft.com/office/officeart/2005/8/layout/list1"/>
    <dgm:cxn modelId="{19421BD3-0EA8-4E3F-83BF-286C085F72C4}" type="presOf" srcId="{35572C32-CCE5-4B12-95D9-6E0DFB67EC2F}" destId="{12F0D0AB-0352-499D-9097-B2DB2BA32C23}" srcOrd="0" destOrd="5" presId="urn:microsoft.com/office/officeart/2005/8/layout/list1"/>
    <dgm:cxn modelId="{47E486E5-481B-4339-9430-FABB075CAE4D}" srcId="{4AA868F1-3A95-4C86-BA5F-91BC36BCF3CC}" destId="{2A3E1884-9C44-4C69-B8CB-40E3898B9365}" srcOrd="0" destOrd="0" parTransId="{A61CBC5E-2924-450D-AA72-EC31BC0EBBC4}" sibTransId="{24E9FD04-8B76-46CF-A690-74D3FE5A6DF8}"/>
    <dgm:cxn modelId="{C82AF2E9-6EAF-441B-AE89-D50EAF167724}" srcId="{A14F7C40-50D0-49C7-AAAA-4F3A18861B43}" destId="{4AA868F1-3A95-4C86-BA5F-91BC36BCF3CC}" srcOrd="1" destOrd="0" parTransId="{27BEF5C1-8F7F-434A-8552-E65325354367}" sibTransId="{694D2E62-AB53-411B-B455-C97870023353}"/>
    <dgm:cxn modelId="{0C106DF0-F893-4263-925A-C336FCF37EDA}" type="presOf" srcId="{4AA868F1-3A95-4C86-BA5F-91BC36BCF3CC}" destId="{12F0D0AB-0352-499D-9097-B2DB2BA32C23}" srcOrd="0" destOrd="3" presId="urn:microsoft.com/office/officeart/2005/8/layout/list1"/>
    <dgm:cxn modelId="{5C1F28F8-FD84-480D-B3E1-960BEAB6A6EE}" srcId="{4AA868F1-3A95-4C86-BA5F-91BC36BCF3CC}" destId="{35572C32-CCE5-4B12-95D9-6E0DFB67EC2F}" srcOrd="1" destOrd="0" parTransId="{EA6A646E-E1A4-4FAE-99E1-E15FD0B38E8C}" sibTransId="{579BC863-74EB-47D5-849E-70614C678B44}"/>
    <dgm:cxn modelId="{61D48CFB-EF29-4549-B872-AE3D9EEE496E}" srcId="{6D3FEF44-2279-4E0A-A1D4-AB1B2FE2C579}" destId="{A14F7C40-50D0-49C7-AAAA-4F3A18861B43}" srcOrd="1" destOrd="0" parTransId="{083DF6D5-4346-4A11-B6D5-362A552C8616}" sibTransId="{961AA9C1-F3B4-4D73-AAE3-72CDC2545217}"/>
    <dgm:cxn modelId="{454CD4AB-2C7B-461F-BD2B-E84DF41D51B2}" type="presParOf" srcId="{22EE5446-FFD5-40F9-AEA5-AA4359A18B3D}" destId="{CB88A64C-D3A2-4EA2-9838-268FC88A4B00}" srcOrd="0" destOrd="0" presId="urn:microsoft.com/office/officeart/2005/8/layout/list1"/>
    <dgm:cxn modelId="{335A7460-E93E-47C2-B97B-B36436C4B100}" type="presParOf" srcId="{CB88A64C-D3A2-4EA2-9838-268FC88A4B00}" destId="{02B5F1D2-F231-4911-AFD0-1E5FC06F496A}" srcOrd="0" destOrd="0" presId="urn:microsoft.com/office/officeart/2005/8/layout/list1"/>
    <dgm:cxn modelId="{E07AC5AB-11A3-41FF-8835-15169654DD49}" type="presParOf" srcId="{CB88A64C-D3A2-4EA2-9838-268FC88A4B00}" destId="{160F8EA3-3D46-466D-BB8C-CF470CAC7651}" srcOrd="1" destOrd="0" presId="urn:microsoft.com/office/officeart/2005/8/layout/list1"/>
    <dgm:cxn modelId="{64AB7E54-BFD2-4640-8B97-34C9592C3B02}" type="presParOf" srcId="{22EE5446-FFD5-40F9-AEA5-AA4359A18B3D}" destId="{BB2E79D4-C81A-4EEB-8D8B-75EFB1931BB2}" srcOrd="1" destOrd="0" presId="urn:microsoft.com/office/officeart/2005/8/layout/list1"/>
    <dgm:cxn modelId="{730846D6-2E7C-4661-B6AA-3334A48F2A43}" type="presParOf" srcId="{22EE5446-FFD5-40F9-AEA5-AA4359A18B3D}" destId="{0850DDE4-84F5-4F4E-9A6F-DA0C78D7DAB3}" srcOrd="2" destOrd="0" presId="urn:microsoft.com/office/officeart/2005/8/layout/list1"/>
    <dgm:cxn modelId="{FCDE2ACE-85B5-43E7-989D-2E6E8E5DB948}" type="presParOf" srcId="{22EE5446-FFD5-40F9-AEA5-AA4359A18B3D}" destId="{1BF3A1C2-7F4A-43FE-99BE-017D2C1B6398}" srcOrd="3" destOrd="0" presId="urn:microsoft.com/office/officeart/2005/8/layout/list1"/>
    <dgm:cxn modelId="{81C7D8A2-9AFC-4A4A-9A46-E314199144FF}" type="presParOf" srcId="{22EE5446-FFD5-40F9-AEA5-AA4359A18B3D}" destId="{075310D1-566F-461C-91DF-D2DD93A33298}" srcOrd="4" destOrd="0" presId="urn:microsoft.com/office/officeart/2005/8/layout/list1"/>
    <dgm:cxn modelId="{7995F41D-222E-4292-B7F0-9CA3EC67A65D}" type="presParOf" srcId="{075310D1-566F-461C-91DF-D2DD93A33298}" destId="{53600267-3D98-4AF0-BDDD-B7667F3AFFA7}" srcOrd="0" destOrd="0" presId="urn:microsoft.com/office/officeart/2005/8/layout/list1"/>
    <dgm:cxn modelId="{891BA28E-71E9-4F6C-985A-97CCF780F340}" type="presParOf" srcId="{075310D1-566F-461C-91DF-D2DD93A33298}" destId="{67E76075-780B-4639-B6C4-FCE472422F5D}" srcOrd="1" destOrd="0" presId="urn:microsoft.com/office/officeart/2005/8/layout/list1"/>
    <dgm:cxn modelId="{0965F572-0705-494D-AB20-DE13A65E5DBB}" type="presParOf" srcId="{22EE5446-FFD5-40F9-AEA5-AA4359A18B3D}" destId="{3E7C8A98-D6E6-4F7B-AA26-D2B6658B9927}" srcOrd="5" destOrd="0" presId="urn:microsoft.com/office/officeart/2005/8/layout/list1"/>
    <dgm:cxn modelId="{044B57FF-43D6-4BE1-B525-E1F369EF9438}" type="presParOf" srcId="{22EE5446-FFD5-40F9-AEA5-AA4359A18B3D}" destId="{12F0D0AB-0352-499D-9097-B2DB2BA32C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14C9BB-479B-4BFC-921C-C1F7361D813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4C5602D-F4C1-4E69-963F-1FE3C29CA172}">
      <dgm:prSet phldr="0"/>
      <dgm:spPr/>
      <dgm:t>
        <a:bodyPr/>
        <a:lstStyle/>
        <a:p>
          <a:pPr algn="l" rtl="0">
            <a:lnSpc>
              <a:spcPct val="90000"/>
            </a:lnSpc>
          </a:pPr>
          <a:r>
            <a:rPr lang="en-GB" b="1">
              <a:latin typeface="Calibri"/>
              <a:ea typeface="Calibri"/>
              <a:cs typeface="Calibri"/>
            </a:rPr>
            <a:t>SalesData-Example.csv</a:t>
          </a:r>
          <a:r>
            <a:rPr lang="en-GB">
              <a:latin typeface="Calibri"/>
              <a:ea typeface="Calibri"/>
              <a:cs typeface="Calibri"/>
            </a:rPr>
            <a:t>: </a:t>
          </a:r>
          <a:endParaRPr lang="en-US">
            <a:latin typeface="Calibri"/>
            <a:ea typeface="Calibri"/>
            <a:cs typeface="Calibri"/>
          </a:endParaRPr>
        </a:p>
      </dgm:t>
    </dgm:pt>
    <dgm:pt modelId="{60074BD8-860F-499B-9A3E-C8C94E494DB5}" type="parTrans" cxnId="{543C909F-CF90-44EC-A8EE-DBD91043EFCF}">
      <dgm:prSet/>
      <dgm:spPr/>
    </dgm:pt>
    <dgm:pt modelId="{9CF6E763-C7A3-4670-A567-67A56EDB8E35}" type="sibTrans" cxnId="{543C909F-CF90-44EC-A8EE-DBD91043EFCF}">
      <dgm:prSet/>
      <dgm:spPr/>
    </dgm:pt>
    <dgm:pt modelId="{AF3B478C-8173-4E51-8178-C0550BFB86D3}">
      <dgm:prSet phldr="0"/>
      <dgm:spPr/>
      <dgm:t>
        <a:bodyPr/>
        <a:lstStyle/>
        <a:p>
          <a:pPr rtl="0"/>
          <a:r>
            <a:rPr lang="en-GB" b="1">
              <a:latin typeface="Calibri"/>
              <a:ea typeface="Calibri"/>
              <a:cs typeface="Calibri"/>
            </a:rPr>
            <a:t>premium_adjustments_example.csv: </a:t>
          </a:r>
          <a:endParaRPr lang="en-US">
            <a:latin typeface="Calibri Light" panose="020F0302020204030204"/>
            <a:ea typeface="Calibri Light" panose="020F0302020204030204"/>
            <a:cs typeface="Calibri Light" panose="020F0302020204030204"/>
          </a:endParaRPr>
        </a:p>
      </dgm:t>
    </dgm:pt>
    <dgm:pt modelId="{96E5EFC2-24B5-4E6E-9DB4-DDCFE6A9EC2B}" type="parTrans" cxnId="{F11D0993-29DD-4B9B-A71D-B0288AE84B5D}">
      <dgm:prSet/>
      <dgm:spPr/>
    </dgm:pt>
    <dgm:pt modelId="{F21A18BE-DFE0-48C7-A3E0-FA848415C14F}" type="sibTrans" cxnId="{F11D0993-29DD-4B9B-A71D-B0288AE84B5D}">
      <dgm:prSet/>
      <dgm:spPr/>
    </dgm:pt>
    <dgm:pt modelId="{B2F058CC-2B97-4230-936A-11C1D3D4BBB5}">
      <dgm:prSet phldr="0"/>
      <dgm:spPr/>
      <dgm:t>
        <a:bodyPr/>
        <a:lstStyle/>
        <a:p>
          <a:pPr rtl="0"/>
          <a:r>
            <a:rPr lang="en-GB">
              <a:latin typeface="Calibri"/>
              <a:ea typeface="Calibri"/>
              <a:cs typeface="Calibri"/>
            </a:rPr>
            <a:t>about 230 000 transactions </a:t>
          </a:r>
          <a:endParaRPr lang="en-US">
            <a:latin typeface="Calibri Light" panose="020F0302020204030204"/>
            <a:ea typeface="Calibri Light" panose="020F0302020204030204"/>
            <a:cs typeface="Calibri Light" panose="020F0302020204030204"/>
          </a:endParaRPr>
        </a:p>
      </dgm:t>
    </dgm:pt>
    <dgm:pt modelId="{38128F56-68D4-45E8-AD95-A36770A9E8D9}" type="parTrans" cxnId="{9B44E606-4088-47D0-99DF-A690470496CF}">
      <dgm:prSet/>
      <dgm:spPr/>
    </dgm:pt>
    <dgm:pt modelId="{1588FC68-063C-4CAC-B016-697606438E51}" type="sibTrans" cxnId="{9B44E606-4088-47D0-99DF-A690470496CF}">
      <dgm:prSet/>
      <dgm:spPr/>
    </dgm:pt>
    <dgm:pt modelId="{7138762F-1E3C-43B0-8AAA-15155EE8262A}">
      <dgm:prSet phldr="0"/>
      <dgm:spPr/>
      <dgm:t>
        <a:bodyPr/>
        <a:lstStyle/>
        <a:p>
          <a:pPr rtl="0">
            <a:lnSpc>
              <a:spcPct val="100000"/>
            </a:lnSpc>
          </a:pPr>
          <a:r>
            <a:rPr lang="en-GB">
              <a:latin typeface="Calibri"/>
              <a:ea typeface="Calibri"/>
              <a:cs typeface="Calibri"/>
            </a:rPr>
            <a:t>adjustments of premium amounts </a:t>
          </a:r>
          <a:endParaRPr lang="en-US">
            <a:latin typeface="Calibri Light" panose="020F0302020204030204"/>
            <a:ea typeface="Calibri Light" panose="020F0302020204030204"/>
            <a:cs typeface="Calibri Light" panose="020F0302020204030204"/>
          </a:endParaRPr>
        </a:p>
      </dgm:t>
    </dgm:pt>
    <dgm:pt modelId="{BF9B6E8C-71E3-4EAF-AF3B-8C68BC0570DD}" type="parTrans" cxnId="{21796706-0F5F-40B4-8120-3AC3DB642193}">
      <dgm:prSet/>
      <dgm:spPr/>
    </dgm:pt>
    <dgm:pt modelId="{AB46BE1C-607E-4304-B2D9-FF5FC6FF50FD}" type="sibTrans" cxnId="{21796706-0F5F-40B4-8120-3AC3DB642193}">
      <dgm:prSet/>
      <dgm:spPr/>
    </dgm:pt>
    <dgm:pt modelId="{E2AB6947-E32C-4F1A-A6CA-0FCADC163BFB}">
      <dgm:prSet phldr="0"/>
      <dgm:spPr/>
      <dgm:t>
        <a:bodyPr/>
        <a:lstStyle/>
        <a:p>
          <a:pPr rtl="0"/>
          <a:r>
            <a:rPr lang="en-GB">
              <a:latin typeface="Calibri"/>
              <a:ea typeface="Calibri"/>
              <a:cs typeface="Calibri"/>
            </a:rPr>
            <a:t>special characteristics of products like category, max. duration, etc. </a:t>
          </a:r>
          <a:endParaRPr lang="en-US">
            <a:latin typeface="Calibri Light" panose="020F0302020204030204"/>
            <a:cs typeface="Calibri Light" panose="020F0302020204030204"/>
          </a:endParaRPr>
        </a:p>
      </dgm:t>
    </dgm:pt>
    <dgm:pt modelId="{9E2B8340-3966-4359-873C-56D42351E2DF}" type="parTrans" cxnId="{EFFDFC28-F8D8-4A21-9C11-256CD05F9464}">
      <dgm:prSet/>
      <dgm:spPr/>
    </dgm:pt>
    <dgm:pt modelId="{D7D57B69-EBA3-477C-B495-027BE6C226F5}" type="sibTrans" cxnId="{EFFDFC28-F8D8-4A21-9C11-256CD05F9464}">
      <dgm:prSet/>
      <dgm:spPr/>
    </dgm:pt>
    <dgm:pt modelId="{58CC31B3-2B44-4C30-8A98-348F8BC4AED7}">
      <dgm:prSet phldr="0"/>
      <dgm:spPr/>
      <dgm:t>
        <a:bodyPr/>
        <a:lstStyle/>
        <a:p>
          <a:pPr rtl="0"/>
          <a:r>
            <a:rPr lang="en-GB">
              <a:latin typeface="Calibri"/>
              <a:ea typeface="Calibri"/>
              <a:cs typeface="Calibri"/>
            </a:rPr>
            <a:t>all contracts after 01.01.2017.</a:t>
          </a:r>
          <a:r>
            <a:rPr lang="en-GB">
              <a:latin typeface="Calibri"/>
              <a:cs typeface="Calibri"/>
            </a:rPr>
            <a:t> </a:t>
          </a:r>
          <a:endParaRPr lang="en-US">
            <a:latin typeface="Calibri Light" panose="020F0302020204030204"/>
            <a:cs typeface="Calibri Light" panose="020F0302020204030204"/>
          </a:endParaRPr>
        </a:p>
      </dgm:t>
    </dgm:pt>
    <dgm:pt modelId="{E24440A9-9A45-4365-8154-69DD87B82B32}" type="parTrans" cxnId="{0B2B03E7-4BCE-4B8E-B08D-F5F8EF4BFC81}">
      <dgm:prSet/>
      <dgm:spPr/>
    </dgm:pt>
    <dgm:pt modelId="{C5E6554F-E768-4429-B601-4B46B6A334B8}" type="sibTrans" cxnId="{0B2B03E7-4BCE-4B8E-B08D-F5F8EF4BFC81}">
      <dgm:prSet/>
      <dgm:spPr/>
    </dgm:pt>
    <dgm:pt modelId="{9E5DEC3C-7C37-43A2-B423-814DD9F88404}">
      <dgm:prSet phldr="0"/>
      <dgm:spPr/>
      <dgm:t>
        <a:bodyPr/>
        <a:lstStyle/>
        <a:p>
          <a:pPr rtl="0"/>
          <a:r>
            <a:rPr lang="en-GB">
              <a:latin typeface="Calibri"/>
              <a:ea typeface="Calibri"/>
              <a:cs typeface="Calibri"/>
            </a:rPr>
            <a:t>incoming and outgoing cash flow for one main product </a:t>
          </a:r>
          <a:endParaRPr lang="en-US">
            <a:latin typeface="Calibri Light" panose="020F0302020204030204"/>
            <a:ea typeface="Calibri Light" panose="020F0302020204030204"/>
            <a:cs typeface="Calibri Light" panose="020F0302020204030204"/>
          </a:endParaRPr>
        </a:p>
      </dgm:t>
    </dgm:pt>
    <dgm:pt modelId="{FE223041-C42D-4582-AEC8-E252345C0ABF}" type="parTrans" cxnId="{D561018E-F72F-40EB-93B5-CF128EABE2A4}">
      <dgm:prSet/>
      <dgm:spPr/>
    </dgm:pt>
    <dgm:pt modelId="{BD2B4B5C-E65C-441A-BC3B-4BB0A36D10C1}" type="sibTrans" cxnId="{D561018E-F72F-40EB-93B5-CF128EABE2A4}">
      <dgm:prSet/>
      <dgm:spPr/>
    </dgm:pt>
    <dgm:pt modelId="{6C8D5B0A-2160-4AB4-BFBB-6A521720E6F2}">
      <dgm:prSet phldr="0"/>
      <dgm:spPr/>
      <dgm:t>
        <a:bodyPr/>
        <a:lstStyle/>
        <a:p>
          <a:r>
            <a:rPr lang="en-GB">
              <a:latin typeface="Calibri"/>
              <a:ea typeface="Calibri"/>
              <a:cs typeface="Calibri"/>
            </a:rPr>
            <a:t> 2014-2023 YTD</a:t>
          </a:r>
          <a:endParaRPr lang="en-US"/>
        </a:p>
      </dgm:t>
    </dgm:pt>
    <dgm:pt modelId="{2C16715C-7FDF-4F35-AF40-AAD5951C1483}" type="parTrans" cxnId="{F87908A9-E69A-40CC-A990-5DAD0865C983}">
      <dgm:prSet/>
      <dgm:spPr/>
    </dgm:pt>
    <dgm:pt modelId="{AB36DC57-4F14-4F51-9619-5F3B896A07B0}" type="sibTrans" cxnId="{F87908A9-E69A-40CC-A990-5DAD0865C983}">
      <dgm:prSet/>
      <dgm:spPr/>
    </dgm:pt>
    <dgm:pt modelId="{3CE7D17D-76A5-404E-BAF9-2764544F72D2}">
      <dgm:prSet phldr="0"/>
      <dgm:spPr/>
      <dgm:t>
        <a:bodyPr/>
        <a:lstStyle/>
        <a:p>
          <a:pPr rtl="0"/>
          <a:r>
            <a:rPr lang="en-GB">
              <a:latin typeface="Calibri"/>
              <a:ea typeface="Calibri"/>
              <a:cs typeface="Calibri"/>
            </a:rPr>
            <a:t>58 lines</a:t>
          </a:r>
        </a:p>
      </dgm:t>
    </dgm:pt>
    <dgm:pt modelId="{86D75AE6-4A23-46B1-BCEA-D7D5F4D01637}" type="parTrans" cxnId="{25F0F19B-16EA-4372-85CC-80E7DF2CE59E}">
      <dgm:prSet/>
      <dgm:spPr/>
    </dgm:pt>
    <dgm:pt modelId="{EC8DE8B4-D2DF-40FD-BCCC-9A153C8BE1B8}" type="sibTrans" cxnId="{25F0F19B-16EA-4372-85CC-80E7DF2CE59E}">
      <dgm:prSet/>
      <dgm:spPr/>
    </dgm:pt>
    <dgm:pt modelId="{4D0DF5C4-BD39-488E-BF69-62A9332F75C2}">
      <dgm:prSet phldr="0"/>
      <dgm:spPr/>
      <dgm:t>
        <a:bodyPr/>
        <a:lstStyle/>
        <a:p>
          <a:pPr algn="l">
            <a:lnSpc>
              <a:spcPct val="90000"/>
            </a:lnSpc>
          </a:pPr>
          <a:r>
            <a:rPr lang="en-GB" b="1">
              <a:latin typeface="Calibri"/>
              <a:ea typeface="Calibri"/>
              <a:cs typeface="Calibri"/>
            </a:rPr>
            <a:t>BDAE_DataMining_Policies.csv: </a:t>
          </a:r>
          <a:endParaRPr lang="en-US">
            <a:latin typeface="Calibri"/>
            <a:ea typeface="Calibri"/>
            <a:cs typeface="Calibri"/>
          </a:endParaRPr>
        </a:p>
      </dgm:t>
    </dgm:pt>
    <dgm:pt modelId="{A80AF5AA-CB92-429F-99D1-F2DCC8B73F68}" type="parTrans" cxnId="{16F6E577-27BC-47E1-BA49-24DD2687D343}">
      <dgm:prSet/>
      <dgm:spPr/>
    </dgm:pt>
    <dgm:pt modelId="{B71F10C0-1DE4-4AE2-AA67-F6E0C1020E32}" type="sibTrans" cxnId="{16F6E577-27BC-47E1-BA49-24DD2687D343}">
      <dgm:prSet/>
      <dgm:spPr/>
    </dgm:pt>
    <dgm:pt modelId="{D1961F18-769E-4B5C-B2C3-CA4C4999E18A}">
      <dgm:prSet phldr="0"/>
      <dgm:spPr/>
      <dgm:t>
        <a:bodyPr/>
        <a:lstStyle/>
        <a:p>
          <a:r>
            <a:rPr lang="en-GB">
              <a:latin typeface="Calibri"/>
              <a:ea typeface="Calibri"/>
              <a:cs typeface="Calibri"/>
            </a:rPr>
            <a:t>each line - specific adjustment date, </a:t>
          </a:r>
          <a:r>
            <a:rPr lang="en-GB" err="1">
              <a:latin typeface="Calibri"/>
              <a:ea typeface="Calibri"/>
              <a:cs typeface="Calibri"/>
            </a:rPr>
            <a:t>ZoneModel</a:t>
          </a:r>
          <a:r>
            <a:rPr lang="en-GB">
              <a:latin typeface="Calibri"/>
              <a:ea typeface="Calibri"/>
              <a:cs typeface="Calibri"/>
            </a:rPr>
            <a:t> and product group</a:t>
          </a:r>
          <a:endParaRPr lang="en-US"/>
        </a:p>
      </dgm:t>
    </dgm:pt>
    <dgm:pt modelId="{A2AB20A9-860A-4EC8-8922-A60318D5B4C9}" type="parTrans" cxnId="{87D6BFB9-1098-44F5-B90F-93F2DC4932FA}">
      <dgm:prSet/>
      <dgm:spPr/>
    </dgm:pt>
    <dgm:pt modelId="{007BF6C6-AA70-44E6-88AF-C4437B3794EB}" type="sibTrans" cxnId="{87D6BFB9-1098-44F5-B90F-93F2DC4932FA}">
      <dgm:prSet/>
      <dgm:spPr/>
    </dgm:pt>
    <dgm:pt modelId="{11E110DC-C456-47D5-BF6B-7440D28E794F}">
      <dgm:prSet phldr="0"/>
      <dgm:spPr/>
      <dgm:t>
        <a:bodyPr/>
        <a:lstStyle/>
        <a:p>
          <a:pPr rtl="0"/>
          <a:r>
            <a:rPr lang="en-GB">
              <a:latin typeface="Calibri"/>
              <a:ea typeface="Calibri"/>
              <a:cs typeface="Calibri"/>
            </a:rPr>
            <a:t>about 20 000 lines)</a:t>
          </a:r>
          <a:endParaRPr lang="en-US">
            <a:latin typeface="Calibri Light" panose="020F0302020204030204"/>
            <a:cs typeface="Calibri Light" panose="020F0302020204030204"/>
          </a:endParaRPr>
        </a:p>
      </dgm:t>
    </dgm:pt>
    <dgm:pt modelId="{4BB71E68-9F0F-41B2-8B62-52FFB920496E}" type="parTrans" cxnId="{A8D98DD2-480D-49D9-B02A-8B66BC7A6BF8}">
      <dgm:prSet/>
      <dgm:spPr/>
    </dgm:pt>
    <dgm:pt modelId="{BE297287-4FFB-4027-86B6-2BD09ECADBE2}" type="sibTrans" cxnId="{A8D98DD2-480D-49D9-B02A-8B66BC7A6BF8}">
      <dgm:prSet/>
      <dgm:spPr/>
    </dgm:pt>
    <dgm:pt modelId="{CB202EAA-BAF7-464B-8441-2196A51A81AA}">
      <dgm:prSet phldr="0"/>
      <dgm:spPr/>
      <dgm:t>
        <a:bodyPr/>
        <a:lstStyle/>
        <a:p>
          <a:pPr rtl="0"/>
          <a:r>
            <a:rPr lang="en-GB">
              <a:latin typeface="Calibri"/>
              <a:ea typeface="Calibri"/>
              <a:cs typeface="Calibri"/>
            </a:rPr>
            <a:t>contract information, other variables calculated as sums, ratios etc. of the transaction lines </a:t>
          </a:r>
          <a:r>
            <a:rPr lang="en-GB" b="0">
              <a:latin typeface="Calibri"/>
              <a:cs typeface="Calibri"/>
            </a:rPr>
            <a:t>used</a:t>
          </a:r>
          <a:endParaRPr lang="en-US" b="0">
            <a:latin typeface="Calibri Light" panose="020F0302020204030204"/>
            <a:cs typeface="Calibri Light" panose="020F0302020204030204"/>
          </a:endParaRPr>
        </a:p>
      </dgm:t>
    </dgm:pt>
    <dgm:pt modelId="{36FFFC76-5CF8-4857-A6F6-9A2026E6EF83}" type="parTrans" cxnId="{ABF7A71D-007F-49B1-855A-9CC4577C29F5}">
      <dgm:prSet/>
      <dgm:spPr/>
    </dgm:pt>
    <dgm:pt modelId="{72706A71-4A69-4D6F-A0D6-68875159D8CF}" type="sibTrans" cxnId="{ABF7A71D-007F-49B1-855A-9CC4577C29F5}">
      <dgm:prSet/>
      <dgm:spPr/>
    </dgm:pt>
    <dgm:pt modelId="{FE179678-DE56-446B-A724-ACB245C6C31A}">
      <dgm:prSet phldr="0"/>
      <dgm:spPr/>
      <dgm:t>
        <a:bodyPr/>
        <a:lstStyle/>
        <a:p>
          <a:r>
            <a:rPr lang="en-GB" b="1">
              <a:latin typeface="Calibri"/>
              <a:ea typeface="Calibri"/>
              <a:cs typeface="Calibri"/>
            </a:rPr>
            <a:t>BDAE_DataMining_Products.csv: </a:t>
          </a:r>
          <a:endParaRPr lang="en-US"/>
        </a:p>
      </dgm:t>
    </dgm:pt>
    <dgm:pt modelId="{1489316B-0B31-4FC6-AD6D-D153604A9AF5}" type="parTrans" cxnId="{89FD01E7-EE1C-4454-8AEF-DCA24D220858}">
      <dgm:prSet/>
      <dgm:spPr/>
    </dgm:pt>
    <dgm:pt modelId="{0B58E22D-9395-4E65-9CBA-168952852F07}" type="sibTrans" cxnId="{89FD01E7-EE1C-4454-8AEF-DCA24D220858}">
      <dgm:prSet/>
      <dgm:spPr/>
    </dgm:pt>
    <dgm:pt modelId="{D4266E7B-07CA-4DFC-AEB1-BCF9485FC12B}">
      <dgm:prSet phldr="0"/>
      <dgm:spPr/>
      <dgm:t>
        <a:bodyPr/>
        <a:lstStyle/>
        <a:p>
          <a:r>
            <a:rPr lang="en-GB">
              <a:latin typeface="Calibri"/>
              <a:ea typeface="Calibri"/>
              <a:cs typeface="Calibri"/>
            </a:rPr>
            <a:t>about 300 lines</a:t>
          </a:r>
          <a:endParaRPr lang="en-US"/>
        </a:p>
      </dgm:t>
    </dgm:pt>
    <dgm:pt modelId="{9F6DAA38-858E-4EFF-83D5-24C79358D0CA}" type="parTrans" cxnId="{15B8E4B0-905E-414D-BB64-88B1C4F4E578}">
      <dgm:prSet/>
      <dgm:spPr/>
    </dgm:pt>
    <dgm:pt modelId="{7F9D424D-3B66-4C34-9DB9-8C13C7D92185}" type="sibTrans" cxnId="{15B8E4B0-905E-414D-BB64-88B1C4F4E578}">
      <dgm:prSet/>
      <dgm:spPr/>
    </dgm:pt>
    <dgm:pt modelId="{04224294-5983-4D46-A2DF-E53BB04D2ACB}" type="pres">
      <dgm:prSet presAssocID="{7114C9BB-479B-4BFC-921C-C1F7361D813F}" presName="diagram" presStyleCnt="0">
        <dgm:presLayoutVars>
          <dgm:dir/>
          <dgm:resizeHandles val="exact"/>
        </dgm:presLayoutVars>
      </dgm:prSet>
      <dgm:spPr/>
    </dgm:pt>
    <dgm:pt modelId="{5EC79AEC-A320-4C21-A53D-2C3564A32758}" type="pres">
      <dgm:prSet presAssocID="{44C5602D-F4C1-4E69-963F-1FE3C29CA172}" presName="node" presStyleLbl="node1" presStyleIdx="0" presStyleCnt="4">
        <dgm:presLayoutVars>
          <dgm:bulletEnabled val="1"/>
        </dgm:presLayoutVars>
      </dgm:prSet>
      <dgm:spPr/>
    </dgm:pt>
    <dgm:pt modelId="{EFCA0755-E8B9-4629-9DEE-1241D44F7F3F}" type="pres">
      <dgm:prSet presAssocID="{9CF6E763-C7A3-4670-A567-67A56EDB8E35}" presName="sibTrans" presStyleCnt="0"/>
      <dgm:spPr/>
    </dgm:pt>
    <dgm:pt modelId="{6CDFC6EF-327B-45A8-A633-74DBC4AEA973}" type="pres">
      <dgm:prSet presAssocID="{AF3B478C-8173-4E51-8178-C0550BFB86D3}" presName="node" presStyleLbl="node1" presStyleIdx="1" presStyleCnt="4">
        <dgm:presLayoutVars>
          <dgm:bulletEnabled val="1"/>
        </dgm:presLayoutVars>
      </dgm:prSet>
      <dgm:spPr/>
    </dgm:pt>
    <dgm:pt modelId="{AA0A71D0-856D-4D9F-AFE3-EDCE4522C90E}" type="pres">
      <dgm:prSet presAssocID="{F21A18BE-DFE0-48C7-A3E0-FA848415C14F}" presName="sibTrans" presStyleCnt="0"/>
      <dgm:spPr/>
    </dgm:pt>
    <dgm:pt modelId="{D221C4D4-E64B-44F7-879C-D7BE50D8E27E}" type="pres">
      <dgm:prSet presAssocID="{4D0DF5C4-BD39-488E-BF69-62A9332F75C2}" presName="node" presStyleLbl="node1" presStyleIdx="2" presStyleCnt="4">
        <dgm:presLayoutVars>
          <dgm:bulletEnabled val="1"/>
        </dgm:presLayoutVars>
      </dgm:prSet>
      <dgm:spPr/>
    </dgm:pt>
    <dgm:pt modelId="{977723D2-CDD9-45B9-9C64-07734D66C179}" type="pres">
      <dgm:prSet presAssocID="{B71F10C0-1DE4-4AE2-AA67-F6E0C1020E32}" presName="sibTrans" presStyleCnt="0"/>
      <dgm:spPr/>
    </dgm:pt>
    <dgm:pt modelId="{7E2CF2D4-F83C-4F74-8E0E-02EB8C5A8A9D}" type="pres">
      <dgm:prSet presAssocID="{FE179678-DE56-446B-A724-ACB245C6C31A}" presName="node" presStyleLbl="node1" presStyleIdx="3" presStyleCnt="4">
        <dgm:presLayoutVars>
          <dgm:bulletEnabled val="1"/>
        </dgm:presLayoutVars>
      </dgm:prSet>
      <dgm:spPr/>
    </dgm:pt>
  </dgm:ptLst>
  <dgm:cxnLst>
    <dgm:cxn modelId="{21796706-0F5F-40B4-8120-3AC3DB642193}" srcId="{AF3B478C-8173-4E51-8178-C0550BFB86D3}" destId="{7138762F-1E3C-43B0-8AAA-15155EE8262A}" srcOrd="1" destOrd="0" parTransId="{BF9B6E8C-71E3-4EAF-AF3B-8C68BC0570DD}" sibTransId="{AB46BE1C-607E-4304-B2D9-FF5FC6FF50FD}"/>
    <dgm:cxn modelId="{9B44E606-4088-47D0-99DF-A690470496CF}" srcId="{44C5602D-F4C1-4E69-963F-1FE3C29CA172}" destId="{B2F058CC-2B97-4230-936A-11C1D3D4BBB5}" srcOrd="0" destOrd="0" parTransId="{38128F56-68D4-45E8-AD95-A36770A9E8D9}" sibTransId="{1588FC68-063C-4CAC-B016-697606438E51}"/>
    <dgm:cxn modelId="{CFE49E09-4AA3-48A3-B5D0-CD97D15ADD19}" type="presOf" srcId="{AF3B478C-8173-4E51-8178-C0550BFB86D3}" destId="{6CDFC6EF-327B-45A8-A633-74DBC4AEA973}" srcOrd="0" destOrd="0" presId="urn:microsoft.com/office/officeart/2005/8/layout/default"/>
    <dgm:cxn modelId="{AD780811-2457-4F92-A79C-E810A15CAB54}" type="presOf" srcId="{6C8D5B0A-2160-4AB4-BFBB-6A521720E6F2}" destId="{5EC79AEC-A320-4C21-A53D-2C3564A32758}" srcOrd="0" destOrd="3" presId="urn:microsoft.com/office/officeart/2005/8/layout/default"/>
    <dgm:cxn modelId="{B1967B16-8924-4BDE-BC30-1D95A6CF1A8C}" type="presOf" srcId="{E2AB6947-E32C-4F1A-A6CA-0FCADC163BFB}" destId="{7E2CF2D4-F83C-4F74-8E0E-02EB8C5A8A9D}" srcOrd="0" destOrd="1" presId="urn:microsoft.com/office/officeart/2005/8/layout/default"/>
    <dgm:cxn modelId="{ABF7A71D-007F-49B1-855A-9CC4577C29F5}" srcId="{4D0DF5C4-BD39-488E-BF69-62A9332F75C2}" destId="{CB202EAA-BAF7-464B-8441-2196A51A81AA}" srcOrd="2" destOrd="0" parTransId="{36FFFC76-5CF8-4857-A6F6-9A2026E6EF83}" sibTransId="{72706A71-4A69-4D6F-A0D6-68875159D8CF}"/>
    <dgm:cxn modelId="{9681E325-8332-460B-8C53-39515B24F2C0}" type="presOf" srcId="{9E5DEC3C-7C37-43A2-B423-814DD9F88404}" destId="{5EC79AEC-A320-4C21-A53D-2C3564A32758}" srcOrd="0" destOrd="2" presId="urn:microsoft.com/office/officeart/2005/8/layout/default"/>
    <dgm:cxn modelId="{EFFDFC28-F8D8-4A21-9C11-256CD05F9464}" srcId="{FE179678-DE56-446B-A724-ACB245C6C31A}" destId="{E2AB6947-E32C-4F1A-A6CA-0FCADC163BFB}" srcOrd="0" destOrd="0" parTransId="{9E2B8340-3966-4359-873C-56D42351E2DF}" sibTransId="{D7D57B69-EBA3-477C-B495-027BE6C226F5}"/>
    <dgm:cxn modelId="{56A8ED3C-35FE-421C-B171-D6B16D4C4A8D}" type="presOf" srcId="{CB202EAA-BAF7-464B-8441-2196A51A81AA}" destId="{D221C4D4-E64B-44F7-879C-D7BE50D8E27E}" srcOrd="0" destOrd="3" presId="urn:microsoft.com/office/officeart/2005/8/layout/default"/>
    <dgm:cxn modelId="{00072E40-2BAE-44C2-BE07-BAF0B5334DBB}" type="presOf" srcId="{7114C9BB-479B-4BFC-921C-C1F7361D813F}" destId="{04224294-5983-4D46-A2DF-E53BB04D2ACB}" srcOrd="0" destOrd="0" presId="urn:microsoft.com/office/officeart/2005/8/layout/default"/>
    <dgm:cxn modelId="{73D9FA65-81DA-4395-B669-B8325E9200DD}" type="presOf" srcId="{4D0DF5C4-BD39-488E-BF69-62A9332F75C2}" destId="{D221C4D4-E64B-44F7-879C-D7BE50D8E27E}" srcOrd="0" destOrd="0" presId="urn:microsoft.com/office/officeart/2005/8/layout/default"/>
    <dgm:cxn modelId="{D93CEF50-DDE1-4FF0-9AFA-7B1AE1BCD8FA}" type="presOf" srcId="{58CC31B3-2B44-4C30-8A98-348F8BC4AED7}" destId="{D221C4D4-E64B-44F7-879C-D7BE50D8E27E}" srcOrd="0" destOrd="1" presId="urn:microsoft.com/office/officeart/2005/8/layout/default"/>
    <dgm:cxn modelId="{F4DE2674-C698-4411-AB0C-81CABBD5419F}" type="presOf" srcId="{11E110DC-C456-47D5-BF6B-7440D28E794F}" destId="{D221C4D4-E64B-44F7-879C-D7BE50D8E27E}" srcOrd="0" destOrd="2" presId="urn:microsoft.com/office/officeart/2005/8/layout/default"/>
    <dgm:cxn modelId="{16F6E577-27BC-47E1-BA49-24DD2687D343}" srcId="{7114C9BB-479B-4BFC-921C-C1F7361D813F}" destId="{4D0DF5C4-BD39-488E-BF69-62A9332F75C2}" srcOrd="2" destOrd="0" parTransId="{A80AF5AA-CB92-429F-99D1-F2DCC8B73F68}" sibTransId="{B71F10C0-1DE4-4AE2-AA67-F6E0C1020E32}"/>
    <dgm:cxn modelId="{D561018E-F72F-40EB-93B5-CF128EABE2A4}" srcId="{44C5602D-F4C1-4E69-963F-1FE3C29CA172}" destId="{9E5DEC3C-7C37-43A2-B423-814DD9F88404}" srcOrd="1" destOrd="0" parTransId="{FE223041-C42D-4582-AEC8-E252345C0ABF}" sibTransId="{BD2B4B5C-E65C-441A-BC3B-4BB0A36D10C1}"/>
    <dgm:cxn modelId="{F11D0993-29DD-4B9B-A71D-B0288AE84B5D}" srcId="{7114C9BB-479B-4BFC-921C-C1F7361D813F}" destId="{AF3B478C-8173-4E51-8178-C0550BFB86D3}" srcOrd="1" destOrd="0" parTransId="{96E5EFC2-24B5-4E6E-9DB4-DDCFE6A9EC2B}" sibTransId="{F21A18BE-DFE0-48C7-A3E0-FA848415C14F}"/>
    <dgm:cxn modelId="{25F0F19B-16EA-4372-85CC-80E7DF2CE59E}" srcId="{AF3B478C-8173-4E51-8178-C0550BFB86D3}" destId="{3CE7D17D-76A5-404E-BAF9-2764544F72D2}" srcOrd="0" destOrd="0" parTransId="{86D75AE6-4A23-46B1-BCEA-D7D5F4D01637}" sibTransId="{EC8DE8B4-D2DF-40FD-BCCC-9A153C8BE1B8}"/>
    <dgm:cxn modelId="{543C909F-CF90-44EC-A8EE-DBD91043EFCF}" srcId="{7114C9BB-479B-4BFC-921C-C1F7361D813F}" destId="{44C5602D-F4C1-4E69-963F-1FE3C29CA172}" srcOrd="0" destOrd="0" parTransId="{60074BD8-860F-499B-9A3E-C8C94E494DB5}" sibTransId="{9CF6E763-C7A3-4670-A567-67A56EDB8E35}"/>
    <dgm:cxn modelId="{F87908A9-E69A-40CC-A990-5DAD0865C983}" srcId="{44C5602D-F4C1-4E69-963F-1FE3C29CA172}" destId="{6C8D5B0A-2160-4AB4-BFBB-6A521720E6F2}" srcOrd="2" destOrd="0" parTransId="{2C16715C-7FDF-4F35-AF40-AAD5951C1483}" sibTransId="{AB36DC57-4F14-4F51-9619-5F3B896A07B0}"/>
    <dgm:cxn modelId="{7E486BAE-8449-4116-880F-8C0809EBDEFF}" type="presOf" srcId="{7138762F-1E3C-43B0-8AAA-15155EE8262A}" destId="{6CDFC6EF-327B-45A8-A633-74DBC4AEA973}" srcOrd="0" destOrd="2" presId="urn:microsoft.com/office/officeart/2005/8/layout/default"/>
    <dgm:cxn modelId="{15B8E4B0-905E-414D-BB64-88B1C4F4E578}" srcId="{FE179678-DE56-446B-A724-ACB245C6C31A}" destId="{D4266E7B-07CA-4DFC-AEB1-BCF9485FC12B}" srcOrd="1" destOrd="0" parTransId="{9F6DAA38-858E-4EFF-83D5-24C79358D0CA}" sibTransId="{7F9D424D-3B66-4C34-9DB9-8C13C7D92185}"/>
    <dgm:cxn modelId="{87D6BFB9-1098-44F5-B90F-93F2DC4932FA}" srcId="{AF3B478C-8173-4E51-8178-C0550BFB86D3}" destId="{D1961F18-769E-4B5C-B2C3-CA4C4999E18A}" srcOrd="2" destOrd="0" parTransId="{A2AB20A9-860A-4EC8-8922-A60318D5B4C9}" sibTransId="{007BF6C6-AA70-44E6-88AF-C4437B3794EB}"/>
    <dgm:cxn modelId="{FA4840CC-6426-4368-BE3F-46DFB299DCFA}" type="presOf" srcId="{3CE7D17D-76A5-404E-BAF9-2764544F72D2}" destId="{6CDFC6EF-327B-45A8-A633-74DBC4AEA973}" srcOrd="0" destOrd="1" presId="urn:microsoft.com/office/officeart/2005/8/layout/default"/>
    <dgm:cxn modelId="{A8D98DD2-480D-49D9-B02A-8B66BC7A6BF8}" srcId="{4D0DF5C4-BD39-488E-BF69-62A9332F75C2}" destId="{11E110DC-C456-47D5-BF6B-7440D28E794F}" srcOrd="1" destOrd="0" parTransId="{4BB71E68-9F0F-41B2-8B62-52FFB920496E}" sibTransId="{BE297287-4FFB-4027-86B6-2BD09ECADBE2}"/>
    <dgm:cxn modelId="{C2D317E0-0979-4114-9352-C835EB04362D}" type="presOf" srcId="{D4266E7B-07CA-4DFC-AEB1-BCF9485FC12B}" destId="{7E2CF2D4-F83C-4F74-8E0E-02EB8C5A8A9D}" srcOrd="0" destOrd="2" presId="urn:microsoft.com/office/officeart/2005/8/layout/default"/>
    <dgm:cxn modelId="{89FD01E7-EE1C-4454-8AEF-DCA24D220858}" srcId="{7114C9BB-479B-4BFC-921C-C1F7361D813F}" destId="{FE179678-DE56-446B-A724-ACB245C6C31A}" srcOrd="3" destOrd="0" parTransId="{1489316B-0B31-4FC6-AD6D-D153604A9AF5}" sibTransId="{0B58E22D-9395-4E65-9CBA-168952852F07}"/>
    <dgm:cxn modelId="{0B2B03E7-4BCE-4B8E-B08D-F5F8EF4BFC81}" srcId="{4D0DF5C4-BD39-488E-BF69-62A9332F75C2}" destId="{58CC31B3-2B44-4C30-8A98-348F8BC4AED7}" srcOrd="0" destOrd="0" parTransId="{E24440A9-9A45-4365-8154-69DD87B82B32}" sibTransId="{C5E6554F-E768-4429-B601-4B46B6A334B8}"/>
    <dgm:cxn modelId="{F05026E9-0612-45FC-89A3-B34A434B5F37}" type="presOf" srcId="{B2F058CC-2B97-4230-936A-11C1D3D4BBB5}" destId="{5EC79AEC-A320-4C21-A53D-2C3564A32758}" srcOrd="0" destOrd="1" presId="urn:microsoft.com/office/officeart/2005/8/layout/default"/>
    <dgm:cxn modelId="{B60AA1F2-440C-4277-A1A6-75D251B62542}" type="presOf" srcId="{FE179678-DE56-446B-A724-ACB245C6C31A}" destId="{7E2CF2D4-F83C-4F74-8E0E-02EB8C5A8A9D}" srcOrd="0" destOrd="0" presId="urn:microsoft.com/office/officeart/2005/8/layout/default"/>
    <dgm:cxn modelId="{A5D214F5-2B83-49B4-A886-FBCB55F1DDAE}" type="presOf" srcId="{D1961F18-769E-4B5C-B2C3-CA4C4999E18A}" destId="{6CDFC6EF-327B-45A8-A633-74DBC4AEA973}" srcOrd="0" destOrd="3" presId="urn:microsoft.com/office/officeart/2005/8/layout/default"/>
    <dgm:cxn modelId="{CB44A0F6-C4E9-4C9E-B96A-5159B8D32134}" type="presOf" srcId="{44C5602D-F4C1-4E69-963F-1FE3C29CA172}" destId="{5EC79AEC-A320-4C21-A53D-2C3564A32758}" srcOrd="0" destOrd="0" presId="urn:microsoft.com/office/officeart/2005/8/layout/default"/>
    <dgm:cxn modelId="{E2617420-9B84-405E-A47E-4511C0071D27}" type="presParOf" srcId="{04224294-5983-4D46-A2DF-E53BB04D2ACB}" destId="{5EC79AEC-A320-4C21-A53D-2C3564A32758}" srcOrd="0" destOrd="0" presId="urn:microsoft.com/office/officeart/2005/8/layout/default"/>
    <dgm:cxn modelId="{439F91CE-CEB5-4742-A129-7B1CC0CB58E4}" type="presParOf" srcId="{04224294-5983-4D46-A2DF-E53BB04D2ACB}" destId="{EFCA0755-E8B9-4629-9DEE-1241D44F7F3F}" srcOrd="1" destOrd="0" presId="urn:microsoft.com/office/officeart/2005/8/layout/default"/>
    <dgm:cxn modelId="{570001EA-4CB7-4153-B08C-5FF8395C9D8B}" type="presParOf" srcId="{04224294-5983-4D46-A2DF-E53BB04D2ACB}" destId="{6CDFC6EF-327B-45A8-A633-74DBC4AEA973}" srcOrd="2" destOrd="0" presId="urn:microsoft.com/office/officeart/2005/8/layout/default"/>
    <dgm:cxn modelId="{69E4A19F-CDD2-4940-ACA1-E76B135C0C39}" type="presParOf" srcId="{04224294-5983-4D46-A2DF-E53BB04D2ACB}" destId="{AA0A71D0-856D-4D9F-AFE3-EDCE4522C90E}" srcOrd="3" destOrd="0" presId="urn:microsoft.com/office/officeart/2005/8/layout/default"/>
    <dgm:cxn modelId="{E096DDD5-F605-413A-B7DD-F6D9C23F0313}" type="presParOf" srcId="{04224294-5983-4D46-A2DF-E53BB04D2ACB}" destId="{D221C4D4-E64B-44F7-879C-D7BE50D8E27E}" srcOrd="4" destOrd="0" presId="urn:microsoft.com/office/officeart/2005/8/layout/default"/>
    <dgm:cxn modelId="{AF6EC28B-BACB-40B5-A820-CC87D5CB2D96}" type="presParOf" srcId="{04224294-5983-4D46-A2DF-E53BB04D2ACB}" destId="{977723D2-CDD9-45B9-9C64-07734D66C179}" srcOrd="5" destOrd="0" presId="urn:microsoft.com/office/officeart/2005/8/layout/default"/>
    <dgm:cxn modelId="{AFD56257-EAF0-4D8E-91E4-FEAE8F297AF6}" type="presParOf" srcId="{04224294-5983-4D46-A2DF-E53BB04D2ACB}" destId="{7E2CF2D4-F83C-4F74-8E0E-02EB8C5A8A9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0DDE4-84F5-4F4E-9A6F-DA0C78D7DAB3}">
      <dsp:nvSpPr>
        <dsp:cNvPr id="0" name=""/>
        <dsp:cNvSpPr/>
      </dsp:nvSpPr>
      <dsp:spPr>
        <a:xfrm>
          <a:off x="0" y="396044"/>
          <a:ext cx="6666480" cy="104895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Manual estimations of future sales amount</a:t>
          </a:r>
          <a:endParaRPr lang="en-US" sz="1800" kern="1200"/>
        </a:p>
        <a:p>
          <a:pPr marL="171450" lvl="1" indent="-171450" algn="l" defTabSz="800100">
            <a:lnSpc>
              <a:spcPct val="90000"/>
            </a:lnSpc>
            <a:spcBef>
              <a:spcPct val="0"/>
            </a:spcBef>
            <a:spcAft>
              <a:spcPct val="15000"/>
            </a:spcAft>
            <a:buChar char="•"/>
          </a:pPr>
          <a:r>
            <a:rPr lang="en-GB" sz="1800" kern="1200"/>
            <a:t>No existing Churn </a:t>
          </a:r>
          <a:r>
            <a:rPr lang="en-GB" sz="1800" kern="1200" err="1"/>
            <a:t>prediciton</a:t>
          </a:r>
          <a:endParaRPr lang="en-US" sz="1800" kern="1200"/>
        </a:p>
      </dsp:txBody>
      <dsp:txXfrm>
        <a:off x="0" y="396044"/>
        <a:ext cx="6666480" cy="1048950"/>
      </dsp:txXfrm>
    </dsp:sp>
    <dsp:sp modelId="{160F8EA3-3D46-466D-BB8C-CF470CAC7651}">
      <dsp:nvSpPr>
        <dsp:cNvPr id="0" name=""/>
        <dsp:cNvSpPr/>
      </dsp:nvSpPr>
      <dsp:spPr>
        <a:xfrm>
          <a:off x="333324" y="13036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Problem description: </a:t>
          </a:r>
        </a:p>
      </dsp:txBody>
      <dsp:txXfrm>
        <a:off x="359263" y="156303"/>
        <a:ext cx="4614658" cy="479482"/>
      </dsp:txXfrm>
    </dsp:sp>
    <dsp:sp modelId="{12F0D0AB-0352-499D-9097-B2DB2BA32C23}">
      <dsp:nvSpPr>
        <dsp:cNvPr id="0" name=""/>
        <dsp:cNvSpPr/>
      </dsp:nvSpPr>
      <dsp:spPr>
        <a:xfrm>
          <a:off x="0" y="1807874"/>
          <a:ext cx="6666480" cy="351540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a:t>Initially two main goals were defined:</a:t>
          </a:r>
          <a:endParaRPr lang="en-US" sz="1800" kern="1200"/>
        </a:p>
        <a:p>
          <a:pPr marL="342900" lvl="2" indent="-171450" algn="l" defTabSz="800100">
            <a:lnSpc>
              <a:spcPct val="90000"/>
            </a:lnSpc>
            <a:spcBef>
              <a:spcPct val="0"/>
            </a:spcBef>
            <a:spcAft>
              <a:spcPct val="15000"/>
            </a:spcAft>
            <a:buChar char="•"/>
          </a:pPr>
          <a:r>
            <a:rPr lang="en-GB" sz="1800" kern="1200"/>
            <a:t>Find the best model for forecasting / predicting the premium amount</a:t>
          </a:r>
          <a:endParaRPr lang="en-US" sz="1800" kern="1200"/>
        </a:p>
        <a:p>
          <a:pPr marL="342900" lvl="2" indent="-171450" algn="l" defTabSz="800100">
            <a:lnSpc>
              <a:spcPct val="90000"/>
            </a:lnSpc>
            <a:spcBef>
              <a:spcPct val="0"/>
            </a:spcBef>
            <a:spcAft>
              <a:spcPct val="15000"/>
            </a:spcAft>
            <a:buChar char="•"/>
          </a:pPr>
          <a:r>
            <a:rPr lang="en-GB" sz="1800" kern="1200"/>
            <a:t>Find out how premium adjustments impact the value of premium amount </a:t>
          </a:r>
          <a:endParaRPr lang="en-US" sz="1800" kern="1200"/>
        </a:p>
        <a:p>
          <a:pPr marL="171450" lvl="1" indent="-171450" algn="l" defTabSz="800100">
            <a:lnSpc>
              <a:spcPct val="90000"/>
            </a:lnSpc>
            <a:spcBef>
              <a:spcPct val="0"/>
            </a:spcBef>
            <a:spcAft>
              <a:spcPct val="15000"/>
            </a:spcAft>
            <a:buChar char="•"/>
          </a:pPr>
          <a:r>
            <a:rPr lang="en-GB" sz="1800" kern="1200"/>
            <a:t>Within the </a:t>
          </a:r>
          <a:r>
            <a:rPr lang="en-GB" sz="1800" b="1" kern="1200"/>
            <a:t>churn prediction</a:t>
          </a:r>
          <a:r>
            <a:rPr lang="en-GB" sz="1800" kern="1200"/>
            <a:t> sub-project another two goals were defined:</a:t>
          </a:r>
          <a:endParaRPr lang="en-US" sz="1800" kern="1200"/>
        </a:p>
        <a:p>
          <a:pPr marL="342900" lvl="2" indent="-171450" algn="l" defTabSz="800100">
            <a:lnSpc>
              <a:spcPct val="90000"/>
            </a:lnSpc>
            <a:spcBef>
              <a:spcPct val="0"/>
            </a:spcBef>
            <a:spcAft>
              <a:spcPct val="15000"/>
            </a:spcAft>
            <a:buChar char="•"/>
          </a:pPr>
          <a:r>
            <a:rPr lang="en-GB" sz="1800" kern="1200"/>
            <a:t>Identify main features that have an impact on customers’ termination behaviour</a:t>
          </a:r>
          <a:endParaRPr lang="en-US" sz="1800" kern="1200"/>
        </a:p>
        <a:p>
          <a:pPr marL="342900" lvl="2" indent="-171450" algn="l" defTabSz="800100">
            <a:lnSpc>
              <a:spcPct val="90000"/>
            </a:lnSpc>
            <a:spcBef>
              <a:spcPct val="0"/>
            </a:spcBef>
            <a:spcAft>
              <a:spcPct val="15000"/>
            </a:spcAft>
            <a:buChar char="•"/>
          </a:pPr>
          <a:r>
            <a:rPr lang="en-GB" sz="1800" kern="1200"/>
            <a:t>Find active contracts that are more likely to get terminated by the customer</a:t>
          </a:r>
          <a:endParaRPr lang="en-US" sz="1800" kern="1200"/>
        </a:p>
      </dsp:txBody>
      <dsp:txXfrm>
        <a:off x="0" y="1807874"/>
        <a:ext cx="6666480" cy="3515400"/>
      </dsp:txXfrm>
    </dsp:sp>
    <dsp:sp modelId="{67E76075-780B-4639-B6C4-FCE472422F5D}">
      <dsp:nvSpPr>
        <dsp:cNvPr id="0" name=""/>
        <dsp:cNvSpPr/>
      </dsp:nvSpPr>
      <dsp:spPr>
        <a:xfrm>
          <a:off x="333324" y="154219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Objectives:</a:t>
          </a:r>
        </a:p>
      </dsp:txBody>
      <dsp:txXfrm>
        <a:off x="359263" y="1568133"/>
        <a:ext cx="461465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9AEC-A320-4C21-A53D-2C3564A32758}">
      <dsp:nvSpPr>
        <dsp:cNvPr id="0" name=""/>
        <dsp:cNvSpPr/>
      </dsp:nvSpPr>
      <dsp:spPr>
        <a:xfrm>
          <a:off x="923"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SalesData-Example.csv</a:t>
          </a:r>
          <a:r>
            <a:rPr lang="en-GB" sz="1700" kern="1200">
              <a:latin typeface="Calibri"/>
              <a:ea typeface="Calibri"/>
              <a:cs typeface="Calibri"/>
            </a:rPr>
            <a:t>: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230 000 transactions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incoming and outgoing cash flow for one main product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 2014-2023 YTD</a:t>
          </a:r>
          <a:endParaRPr lang="en-US" sz="1300" kern="1200"/>
        </a:p>
      </dsp:txBody>
      <dsp:txXfrm>
        <a:off x="923" y="509392"/>
        <a:ext cx="3600306" cy="2160184"/>
      </dsp:txXfrm>
    </dsp:sp>
    <dsp:sp modelId="{6CDFC6EF-327B-45A8-A633-74DBC4AEA973}">
      <dsp:nvSpPr>
        <dsp:cNvPr id="0" name=""/>
        <dsp:cNvSpPr/>
      </dsp:nvSpPr>
      <dsp:spPr>
        <a:xfrm>
          <a:off x="3961260"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premium_adjustments_example.csv: </a:t>
          </a:r>
          <a:endParaRPr lang="en-US" sz="17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58 lines</a:t>
          </a:r>
        </a:p>
        <a:p>
          <a:pPr marL="114300" lvl="1" indent="-114300" algn="l" defTabSz="577850" rtl="0">
            <a:lnSpc>
              <a:spcPct val="100000"/>
            </a:lnSpc>
            <a:spcBef>
              <a:spcPct val="0"/>
            </a:spcBef>
            <a:spcAft>
              <a:spcPct val="15000"/>
            </a:spcAft>
            <a:buChar char="•"/>
          </a:pPr>
          <a:r>
            <a:rPr lang="en-GB" sz="1300" kern="1200">
              <a:latin typeface="Calibri"/>
              <a:ea typeface="Calibri"/>
              <a:cs typeface="Calibri"/>
            </a:rPr>
            <a:t>adjustments of premium amounts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each line - specific adjustment date, </a:t>
          </a:r>
          <a:r>
            <a:rPr lang="en-GB" sz="1300" kern="1200" err="1">
              <a:latin typeface="Calibri"/>
              <a:ea typeface="Calibri"/>
              <a:cs typeface="Calibri"/>
            </a:rPr>
            <a:t>ZoneModel</a:t>
          </a:r>
          <a:r>
            <a:rPr lang="en-GB" sz="1300" kern="1200">
              <a:latin typeface="Calibri"/>
              <a:ea typeface="Calibri"/>
              <a:cs typeface="Calibri"/>
            </a:rPr>
            <a:t> and product group</a:t>
          </a:r>
          <a:endParaRPr lang="en-US" sz="1300" kern="1200"/>
        </a:p>
      </dsp:txBody>
      <dsp:txXfrm>
        <a:off x="3961260" y="509392"/>
        <a:ext cx="3600306" cy="2160184"/>
      </dsp:txXfrm>
    </dsp:sp>
    <dsp:sp modelId="{D221C4D4-E64B-44F7-879C-D7BE50D8E27E}">
      <dsp:nvSpPr>
        <dsp:cNvPr id="0" name=""/>
        <dsp:cNvSpPr/>
      </dsp:nvSpPr>
      <dsp:spPr>
        <a:xfrm>
          <a:off x="923"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BDAE_DataMining_Policies.csv: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all contracts after 01.01.2017.</a:t>
          </a:r>
          <a:r>
            <a:rPr lang="en-GB" sz="1300" kern="1200">
              <a:latin typeface="Calibri"/>
              <a:cs typeface="Calibri"/>
            </a:rPr>
            <a:t> </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20 000 lines)</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contract information, other variables calculated as sums, ratios etc. of the transaction lines </a:t>
          </a:r>
          <a:r>
            <a:rPr lang="en-GB" sz="1300" b="0" kern="1200">
              <a:latin typeface="Calibri"/>
              <a:cs typeface="Calibri"/>
            </a:rPr>
            <a:t>used</a:t>
          </a:r>
          <a:endParaRPr lang="en-US" sz="1300" b="0" kern="1200">
            <a:latin typeface="Calibri Light" panose="020F0302020204030204"/>
            <a:cs typeface="Calibri Light" panose="020F0302020204030204"/>
          </a:endParaRPr>
        </a:p>
      </dsp:txBody>
      <dsp:txXfrm>
        <a:off x="923" y="3029607"/>
        <a:ext cx="3600306" cy="2160184"/>
      </dsp:txXfrm>
    </dsp:sp>
    <dsp:sp modelId="{7E2CF2D4-F83C-4F74-8E0E-02EB8C5A8A9D}">
      <dsp:nvSpPr>
        <dsp:cNvPr id="0" name=""/>
        <dsp:cNvSpPr/>
      </dsp:nvSpPr>
      <dsp:spPr>
        <a:xfrm>
          <a:off x="3961260"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BDAE_DataMining_Products.csv: </a:t>
          </a:r>
          <a:endParaRPr lang="en-US" sz="1700" kern="1200"/>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special characteristics of products like category, max. duration, etc. </a:t>
          </a:r>
          <a:endParaRPr lang="en-US" sz="1300" kern="1200">
            <a:latin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about 300 lines</a:t>
          </a:r>
          <a:endParaRPr lang="en-US" sz="1300" kern="1200"/>
        </a:p>
      </dsp:txBody>
      <dsp:txXfrm>
        <a:off x="3961260" y="3029607"/>
        <a:ext cx="3600306" cy="216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21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Arial"/>
              </a:rPr>
              <a:t>Click to edit the notes format</a:t>
            </a:r>
          </a:p>
        </p:txBody>
      </p:sp>
      <p:sp>
        <p:nvSpPr>
          <p:cNvPr id="21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&lt;header&gt;</a:t>
            </a:r>
          </a:p>
        </p:txBody>
      </p:sp>
      <p:sp>
        <p:nvSpPr>
          <p:cNvPr id="212"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&lt;date/time&gt;</a:t>
            </a:r>
          </a:p>
        </p:txBody>
      </p:sp>
      <p:sp>
        <p:nvSpPr>
          <p:cNvPr id="213"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&lt;footer&gt;</a:t>
            </a:r>
          </a:p>
        </p:txBody>
      </p:sp>
      <p:sp>
        <p:nvSpPr>
          <p:cNvPr id="214"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3177B61D-B242-4846-BD6C-B8AE648BE864}"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lvl="0"/>
            <a:r>
              <a:rPr lang="en-GB" b="1"/>
              <a:t>Initially two main goals were defined:</a:t>
            </a:r>
            <a:endParaRPr lang="en-US"/>
          </a:p>
          <a:p>
            <a:pPr lvl="1"/>
            <a:r>
              <a:rPr lang="en-GB"/>
              <a:t>Find the best model for forecasting / predicting the premium amount</a:t>
            </a:r>
            <a:endParaRPr lang="en-US"/>
          </a:p>
          <a:p>
            <a:pPr lvl="1"/>
            <a:r>
              <a:rPr lang="en-GB"/>
              <a:t>Find out how premium adjustments impact the value of premium amount </a:t>
            </a:r>
            <a:endParaRPr lang="en-US"/>
          </a:p>
          <a:p>
            <a:pPr lvl="0"/>
            <a:r>
              <a:rPr lang="en-GB"/>
              <a:t>Within the </a:t>
            </a:r>
            <a:r>
              <a:rPr lang="en-GB" b="1"/>
              <a:t>churn prediction</a:t>
            </a:r>
            <a:r>
              <a:rPr lang="en-GB"/>
              <a:t> sub-project another two goals were defined:</a:t>
            </a:r>
            <a:endParaRPr lang="en-US"/>
          </a:p>
          <a:p>
            <a:pPr lvl="1"/>
            <a:r>
              <a:rPr lang="en-GB"/>
              <a:t>Identify main features that have an impact on customers’ termination behaviour</a:t>
            </a:r>
            <a:endParaRPr lang="en-US"/>
          </a:p>
          <a:p>
            <a:pPr lvl="1"/>
            <a:r>
              <a:rPr lang="en-GB"/>
              <a:t>Find active contracts that are more likely to get terminated by the customer</a:t>
            </a:r>
            <a:endParaRPr lang="en-US"/>
          </a:p>
          <a:p>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2</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14746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12</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27583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Important columns: </a:t>
            </a:r>
          </a:p>
          <a:p>
            <a:pPr marL="228600" indent="-228600">
              <a:buAutoNum type="arabicPeriod"/>
            </a:pPr>
            <a:r>
              <a:rPr lang="en-US"/>
              <a:t>Terminated</a:t>
            </a:r>
          </a:p>
          <a:p>
            <a:pPr marL="228600" indent="-228600">
              <a:buAutoNum type="arabicPeriod"/>
            </a:pPr>
            <a:r>
              <a:rPr lang="en-US" err="1"/>
              <a:t>terminationReasons</a:t>
            </a:r>
            <a:endParaRPr lang="en-US"/>
          </a:p>
          <a:p>
            <a:pPr marL="228600" indent="-228600">
              <a:buAutoNum type="arabicPeriod"/>
            </a:pPr>
            <a:r>
              <a:rPr lang="en-US" err="1"/>
              <a:t>Policy_start</a:t>
            </a:r>
            <a:r>
              <a:rPr lang="en-US"/>
              <a:t>- &amp; </a:t>
            </a:r>
            <a:r>
              <a:rPr lang="en-US" err="1"/>
              <a:t>effEndDate</a:t>
            </a:r>
            <a:endParaRPr lang="en-US"/>
          </a:p>
          <a:p>
            <a:pPr marL="228600" indent="-228600">
              <a:buAutoNum type="arabicPeriod"/>
            </a:pPr>
            <a:r>
              <a:rPr lang="en-US"/>
              <a:t>Sums of premium-, claim- &amp; payout</a:t>
            </a:r>
          </a:p>
          <a:p>
            <a:endParaRPr lang="en-US"/>
          </a:p>
          <a:p>
            <a:r>
              <a:rPr lang="en-US"/>
              <a:t>+ Product information in separate </a:t>
            </a:r>
            <a:r>
              <a:rPr lang="en-US" err="1"/>
              <a:t>df</a:t>
            </a:r>
            <a:r>
              <a:rPr lang="en-US"/>
              <a:t> (less important because no big impact in modelling)</a:t>
            </a:r>
          </a:p>
        </p:txBody>
      </p:sp>
      <p:sp>
        <p:nvSpPr>
          <p:cNvPr id="4" name="Slide Number Placeholder 3"/>
          <p:cNvSpPr>
            <a:spLocks noGrp="1"/>
          </p:cNvSpPr>
          <p:nvPr>
            <p:ph type="sldNum" sz="quarter" idx="5"/>
          </p:nvPr>
        </p:nvSpPr>
        <p:spPr/>
        <p:txBody>
          <a:bodyPr/>
          <a:lstStyle/>
          <a:p>
            <a:fld id="{C727723A-9B63-468B-9137-F4F184B723D4}" type="slidenum">
              <a:rPr lang="en-US" smtClean="0"/>
              <a:t>14</a:t>
            </a:fld>
            <a:endParaRPr lang="en-US"/>
          </a:p>
        </p:txBody>
      </p:sp>
    </p:spTree>
    <p:extLst>
      <p:ext uri="{BB962C8B-B14F-4D97-AF65-F5344CB8AC3E}">
        <p14:creationId xmlns:p14="http://schemas.microsoft.com/office/powerpoint/2010/main" val="142283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noRot="1" noChangeAspect="1"/>
          </p:cNvSpPr>
          <p:nvPr>
            <p:ph type="sldImg"/>
          </p:nvPr>
        </p:nvSpPr>
        <p:spPr>
          <a:xfrm>
            <a:off x="685800" y="1143000"/>
            <a:ext cx="5486400" cy="3086100"/>
          </a:xfrm>
          <a:prstGeom prst="rect">
            <a:avLst/>
          </a:prstGeom>
          <a:ln w="0">
            <a:noFill/>
          </a:ln>
        </p:spPr>
      </p:sp>
      <p:sp>
        <p:nvSpPr>
          <p:cNvPr id="43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Confusion Matrix:</a:t>
            </a:r>
          </a:p>
          <a:p>
            <a:pPr marL="216000" indent="0">
              <a:lnSpc>
                <a:spcPct val="100000"/>
              </a:lnSpc>
              <a:buNone/>
            </a:pPr>
            <a:r>
              <a:rPr lang="en-US" sz="2000" b="0" strike="noStrike" spc="-1">
                <a:solidFill>
                  <a:srgbClr val="000000"/>
                </a:solidFill>
                <a:latin typeface="Arial"/>
              </a:rPr>
              <a:t>Focus on big TP &amp; small FP (False Negative) error </a:t>
            </a:r>
          </a:p>
          <a:p>
            <a:pPr marL="216000" indent="0">
              <a:lnSpc>
                <a:spcPct val="100000"/>
              </a:lnSpc>
              <a:buFont typeface="Wingdings" panose="05000000000000000000" pitchFamily="2" charset="2"/>
              <a:buNone/>
            </a:pPr>
            <a:r>
              <a:rPr lang="en-US" sz="2000" b="0" strike="noStrike" spc="-1">
                <a:solidFill>
                  <a:srgbClr val="000000"/>
                </a:solidFill>
                <a:latin typeface="Times New Roman"/>
              </a:rPr>
              <a:t>-&gt; try to detect as many terminated contracts </a:t>
            </a:r>
            <a:r>
              <a:rPr lang="en-US" sz="2000" b="0" strike="noStrike" spc="-1">
                <a:solidFill>
                  <a:srgbClr val="000000"/>
                </a:solidFill>
                <a:latin typeface="Wingdings"/>
              </a:rPr>
              <a:t>+ </a:t>
            </a:r>
            <a:r>
              <a:rPr lang="en-US" sz="2000" b="0" strike="noStrike" spc="-1">
                <a:solidFill>
                  <a:srgbClr val="000000"/>
                </a:solidFill>
                <a:latin typeface="Times New Roman"/>
              </a:rPr>
              <a:t>keep track on precision too </a:t>
            </a:r>
          </a:p>
          <a:p>
            <a:pPr marL="216000" indent="0">
              <a:lnSpc>
                <a:spcPct val="100000"/>
              </a:lnSpc>
              <a:buFont typeface="Wingdings" panose="05000000000000000000" pitchFamily="2" charset="2"/>
              <a:buNone/>
            </a:pPr>
            <a:r>
              <a:rPr lang="en-US" sz="2000" b="0" strike="noStrike" spc="-1">
                <a:solidFill>
                  <a:srgbClr val="000000"/>
                </a:solidFill>
                <a:latin typeface="Times New Roman"/>
              </a:rPr>
              <a:t>-&gt; measure: F1 Score </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Wingdings"/>
              </a:rPr>
              <a:t>-&gt; </a:t>
            </a:r>
            <a:r>
              <a:rPr lang="en-US" sz="2000" b="0" strike="noStrike" spc="-1">
                <a:solidFill>
                  <a:srgbClr val="000000"/>
                </a:solidFill>
                <a:latin typeface="Times New Roman"/>
              </a:rPr>
              <a:t>Mainly focus on score of test set, containing more recent contracts</a:t>
            </a:r>
            <a:endParaRPr lang="de-DE" sz="2000" b="0" strike="noStrike" spc="-1">
              <a:solidFill>
                <a:srgbClr val="000000"/>
              </a:solidFill>
              <a:latin typeface="Arial"/>
            </a:endParaRPr>
          </a:p>
        </p:txBody>
      </p:sp>
      <p:sp>
        <p:nvSpPr>
          <p:cNvPr id="440" name="PlaceHolder 3"/>
          <p:cNvSpPr>
            <a:spLocks noGrp="1"/>
          </p:cNvSpPr>
          <p:nvPr>
            <p:ph type="sldNum" idx="6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B987F2D-5702-4001-82C5-FACC949DB187}" type="slidenum">
              <a:rPr lang="en-US" sz="1200" b="0" strike="noStrike" spc="-1">
                <a:solidFill>
                  <a:srgbClr val="000000"/>
                </a:solidFill>
                <a:latin typeface="Times New Roman"/>
              </a:rPr>
              <a:t>15</a:t>
            </a:fld>
            <a:endParaRPr lang="de-DE"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685800" y="1143000"/>
            <a:ext cx="5486400" cy="308610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rate goes </a:t>
            </a:r>
            <a:r>
              <a:rPr lang="en-US" sz="2000" b="0" strike="noStrike" spc="-1">
                <a:solidFill>
                  <a:srgbClr val="000000"/>
                </a:solidFill>
                <a:latin typeface="Wingdings"/>
              </a:rPr>
              <a:t></a:t>
            </a:r>
            <a:r>
              <a:rPr lang="en-US" sz="2000" b="0" strike="noStrike" spc="-1">
                <a:solidFill>
                  <a:srgbClr val="000000"/>
                </a:solidFill>
                <a:latin typeface="Times New Roman"/>
              </a:rPr>
              <a:t> 0 for active contracts (effEndDate &gt; now)</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effEndDate can be cuted in preprocessing function</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More specific look on termination with terminationReasons</a:t>
            </a:r>
            <a:endParaRPr lang="de-DE" sz="2000" b="0" strike="noStrike" spc="-1">
              <a:solidFill>
                <a:srgbClr val="000000"/>
              </a:solidFill>
              <a:latin typeface="Arial"/>
            </a:endParaRPr>
          </a:p>
        </p:txBody>
      </p:sp>
      <p:sp>
        <p:nvSpPr>
          <p:cNvPr id="446"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2221997-801A-4477-B4AE-FD55D658FC14}" type="slidenum">
              <a:rPr lang="en-US" sz="1200" b="0" strike="noStrike" spc="-1">
                <a:solidFill>
                  <a:srgbClr val="000000"/>
                </a:solidFill>
                <a:latin typeface="Times New Roman"/>
              </a:rPr>
              <a:t>16</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6550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indent="0">
              <a:buNone/>
            </a:pPr>
            <a:r>
              <a:rPr lang="en-US"/>
              <a:t>Claims ratios </a:t>
            </a:r>
            <a:r>
              <a:rPr lang="en-US">
                <a:sym typeface="Wingdings" panose="05000000000000000000" pitchFamily="2" charset="2"/>
              </a:rPr>
              <a:t> Reduce high correlated features (claimed Amount + payout amount)</a:t>
            </a:r>
          </a:p>
          <a:p>
            <a:pPr marL="0" indent="0">
              <a:buNone/>
            </a:pPr>
            <a:r>
              <a:rPr lang="en-US">
                <a:sym typeface="Wingdings" panose="05000000000000000000" pitchFamily="2" charset="2"/>
              </a:rPr>
              <a:t>+ create time difference of dates around </a:t>
            </a:r>
            <a:r>
              <a:rPr lang="en-US" err="1">
                <a:sym typeface="Wingdings" panose="05000000000000000000" pitchFamily="2" charset="2"/>
              </a:rPr>
              <a:t>startDate</a:t>
            </a:r>
            <a:r>
              <a:rPr lang="en-US">
                <a:sym typeface="Wingdings" panose="05000000000000000000" pitchFamily="2" charset="2"/>
              </a:rPr>
              <a:t> (</a:t>
            </a:r>
            <a:r>
              <a:rPr lang="en-US" err="1">
                <a:sym typeface="Wingdings" panose="05000000000000000000" pitchFamily="2" charset="2"/>
              </a:rPr>
              <a:t>applyDate</a:t>
            </a:r>
            <a:r>
              <a:rPr lang="en-US">
                <a:sym typeface="Wingdings" panose="05000000000000000000" pitchFamily="2" charset="2"/>
              </a:rPr>
              <a:t>, </a:t>
            </a:r>
            <a:r>
              <a:rPr lang="en-US" err="1">
                <a:sym typeface="Wingdings" panose="05000000000000000000" pitchFamily="2" charset="2"/>
              </a:rPr>
              <a:t>signDate</a:t>
            </a:r>
            <a:r>
              <a:rPr lang="en-US">
                <a:sym typeface="Wingdings" panose="05000000000000000000" pitchFamily="2" charset="2"/>
              </a:rPr>
              <a:t>)</a:t>
            </a:r>
          </a:p>
          <a:p>
            <a:pPr marL="0" indent="0">
              <a:buNone/>
            </a:pPr>
            <a:r>
              <a:rPr lang="en-US">
                <a:sym typeface="Wingdings" panose="05000000000000000000" pitchFamily="2" charset="2"/>
              </a:rPr>
              <a:t>+ drop irrelevant / </a:t>
            </a:r>
            <a:r>
              <a:rPr lang="en-US" err="1">
                <a:sym typeface="Wingdings" panose="05000000000000000000" pitchFamily="2" charset="2"/>
              </a:rPr>
              <a:t>reduntant</a:t>
            </a:r>
            <a:r>
              <a:rPr lang="en-US">
                <a:sym typeface="Wingdings" panose="05000000000000000000" pitchFamily="2" charset="2"/>
              </a:rPr>
              <a:t> columns (e.g. retained amount)</a:t>
            </a:r>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17</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796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685800" y="1143000"/>
            <a:ext cx="5486400" cy="308610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err="1">
                <a:solidFill>
                  <a:srgbClr val="000000"/>
                </a:solidFill>
                <a:latin typeface="Arial"/>
              </a:rPr>
              <a:t>Good</a:t>
            </a:r>
            <a:r>
              <a:rPr lang="de-DE" sz="2000" b="0" strike="noStrike" spc="-1">
                <a:solidFill>
                  <a:srgbClr val="000000"/>
                </a:solidFill>
                <a:latin typeface="Arial"/>
              </a:rPr>
              <a:t> score on </a:t>
            </a:r>
            <a:r>
              <a:rPr lang="de-DE" sz="2000" b="0" strike="noStrike" spc="-1" err="1">
                <a:solidFill>
                  <a:srgbClr val="000000"/>
                </a:solidFill>
                <a:latin typeface="Arial"/>
              </a:rPr>
              <a:t>train</a:t>
            </a:r>
            <a:r>
              <a:rPr lang="de-DE" sz="2000" b="0" strike="noStrike" spc="-1">
                <a:solidFill>
                  <a:srgbClr val="000000"/>
                </a:solidFill>
                <a:latin typeface="Arial"/>
              </a:rPr>
              <a:t>- &amp; test-</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err="1">
                <a:solidFill>
                  <a:srgbClr val="000000"/>
                </a:solidFill>
                <a:latin typeface="Arial"/>
              </a:rPr>
              <a:t>because</a:t>
            </a:r>
            <a:r>
              <a:rPr lang="de-DE" sz="2000" b="0" strike="noStrike" spc="-1">
                <a:solidFill>
                  <a:srgbClr val="000000"/>
                </a:solidFill>
                <a:latin typeface="Arial"/>
              </a:rPr>
              <a:t>: large </a:t>
            </a:r>
            <a:r>
              <a:rPr lang="de-DE" sz="2000" b="0" strike="noStrike" spc="-1" err="1">
                <a:solidFill>
                  <a:srgbClr val="000000"/>
                </a:solidFill>
                <a:latin typeface="Arial"/>
              </a:rPr>
              <a:t>difference</a:t>
            </a:r>
            <a:r>
              <a:rPr lang="de-DE" sz="2000" b="0" strike="noStrike" spc="-1">
                <a:solidFill>
                  <a:srgbClr val="000000"/>
                </a:solidFill>
                <a:latin typeface="Arial"/>
              </a:rPr>
              <a:t> </a:t>
            </a:r>
            <a:r>
              <a:rPr lang="de-DE" sz="2000" b="0" strike="noStrike" spc="-1" err="1">
                <a:solidFill>
                  <a:srgbClr val="000000"/>
                </a:solidFill>
                <a:latin typeface="Arial"/>
              </a:rPr>
              <a:t>between</a:t>
            </a:r>
            <a:r>
              <a:rPr lang="de-DE" sz="2000" b="0" strike="noStrike" spc="-1">
                <a:solidFill>
                  <a:srgbClr val="000000"/>
                </a:solidFill>
                <a:latin typeface="Arial"/>
              </a:rPr>
              <a:t> </a:t>
            </a:r>
            <a:r>
              <a:rPr lang="de-DE" sz="2000" b="0" strike="noStrike" spc="-1" err="1">
                <a:solidFill>
                  <a:srgbClr val="000000"/>
                </a:solidFill>
                <a:latin typeface="Arial"/>
              </a:rPr>
              <a:t>effEnd</a:t>
            </a:r>
            <a:r>
              <a:rPr lang="de-DE" sz="2000" b="0" strike="noStrike" spc="-1">
                <a:solidFill>
                  <a:srgbClr val="000000"/>
                </a:solidFill>
                <a:latin typeface="Arial"/>
              </a:rPr>
              <a:t> </a:t>
            </a:r>
            <a:r>
              <a:rPr lang="de-DE" sz="2000" b="0" strike="noStrike" spc="-1" err="1">
                <a:solidFill>
                  <a:srgbClr val="000000"/>
                </a:solidFill>
                <a:latin typeface="Arial"/>
              </a:rPr>
              <a:t>dates</a:t>
            </a:r>
            <a:r>
              <a:rPr lang="de-DE" sz="2000" b="0" strike="noStrike" spc="-1">
                <a:solidFill>
                  <a:srgbClr val="000000"/>
                </a:solidFill>
                <a:latin typeface="Arial"/>
              </a:rPr>
              <a:t> in </a:t>
            </a:r>
            <a:r>
              <a:rPr lang="de-DE" sz="2000" b="0" strike="noStrike" spc="-1" err="1">
                <a:solidFill>
                  <a:srgbClr val="000000"/>
                </a:solidFill>
                <a:latin typeface="Arial"/>
              </a:rPr>
              <a:t>both</a:t>
            </a:r>
            <a:r>
              <a:rPr lang="de-DE" sz="2000" b="0" strike="noStrike" spc="-1">
                <a:solidFill>
                  <a:srgbClr val="000000"/>
                </a:solidFill>
                <a:latin typeface="Arial"/>
              </a:rPr>
              <a:t> </a:t>
            </a:r>
            <a:r>
              <a:rPr lang="de-DE" sz="2000" b="0" strike="noStrike" spc="-1" err="1">
                <a:solidFill>
                  <a:srgbClr val="000000"/>
                </a:solidFill>
                <a:latin typeface="Arial"/>
              </a:rPr>
              <a:t>datasets</a:t>
            </a:r>
            <a:endParaRPr lang="de-DE" sz="2000" b="0" strike="noStrike" spc="-1">
              <a:solidFill>
                <a:srgbClr val="000000"/>
              </a:solidFill>
              <a:latin typeface="Arial"/>
            </a:endParaRP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rPr>
              <a:t>ended</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could</a:t>
            </a:r>
            <a:r>
              <a:rPr lang="de-DE" sz="2000" b="0" strike="noStrike" spc="-1">
                <a:solidFill>
                  <a:srgbClr val="000000"/>
                </a:solidFill>
                <a:latin typeface="Arial"/>
              </a:rPr>
              <a:t> </a:t>
            </a:r>
            <a:r>
              <a:rPr lang="de-DE" sz="2000" b="0" strike="noStrike" spc="-1" err="1">
                <a:solidFill>
                  <a:srgbClr val="000000"/>
                </a:solidFill>
                <a:latin typeface="Arial"/>
              </a:rPr>
              <a:t>be</a:t>
            </a:r>
            <a:r>
              <a:rPr lang="de-DE" sz="2000" b="0" strike="noStrike" spc="-1">
                <a:solidFill>
                  <a:srgbClr val="000000"/>
                </a:solidFill>
                <a:latin typeface="Arial"/>
              </a:rPr>
              <a:t> </a:t>
            </a:r>
            <a:r>
              <a:rPr lang="de-DE" sz="2000" b="0" strike="noStrike" spc="-1" err="1">
                <a:solidFill>
                  <a:srgbClr val="000000"/>
                </a:solidFill>
                <a:latin typeface="Arial"/>
              </a:rPr>
              <a:t>detected</a:t>
            </a:r>
            <a:r>
              <a:rPr lang="de-DE" sz="2000" b="0" strike="noStrike" spc="-1">
                <a:solidFill>
                  <a:srgbClr val="000000"/>
                </a:solidFill>
                <a:latin typeface="Arial"/>
              </a:rPr>
              <a:t> </a:t>
            </a:r>
            <a:r>
              <a:rPr lang="de-DE" sz="2000" b="0" strike="noStrike" spc="-1" err="1">
                <a:solidFill>
                  <a:srgbClr val="000000"/>
                </a:solidFill>
                <a:latin typeface="Arial"/>
              </a:rPr>
              <a:t>as</a:t>
            </a:r>
            <a:r>
              <a:rPr lang="de-DE" sz="2000" b="0" strike="noStrike" spc="-1">
                <a:solidFill>
                  <a:srgbClr val="000000"/>
                </a:solidFill>
                <a:latin typeface="Arial"/>
              </a:rPr>
              <a:t> </a:t>
            </a:r>
            <a:r>
              <a:rPr lang="de-DE" sz="2000" b="0" strike="noStrike" spc="-1" err="1">
                <a:solidFill>
                  <a:srgbClr val="000000"/>
                </a:solidFill>
                <a:latin typeface="Arial"/>
              </a:rPr>
              <a:t>potentially</a:t>
            </a:r>
            <a:r>
              <a:rPr lang="de-DE" sz="2000" b="0" strike="noStrike" spc="-1">
                <a:solidFill>
                  <a:srgbClr val="000000"/>
                </a:solidFill>
                <a:latin typeface="Arial"/>
              </a:rPr>
              <a:t> </a:t>
            </a:r>
            <a:r>
              <a:rPr lang="de-DE" sz="2000" b="0" strike="noStrike" spc="-1" err="1">
                <a:solidFill>
                  <a:srgbClr val="000000"/>
                </a:solidFill>
                <a:latin typeface="Arial"/>
              </a:rPr>
              <a:t>terminated</a:t>
            </a:r>
            <a:r>
              <a:rPr lang="de-DE" sz="2000" b="0" strike="noStrike" spc="-1">
                <a:solidFill>
                  <a:srgbClr val="000000"/>
                </a:solidFill>
                <a:latin typeface="Arial"/>
              </a:rPr>
              <a:t> </a:t>
            </a:r>
            <a:r>
              <a:rPr lang="de-DE" sz="2000" b="0" strike="noStrike" spc="-1" err="1">
                <a:solidFill>
                  <a:srgbClr val="000000"/>
                </a:solidFill>
                <a:latin typeface="Arial"/>
              </a:rPr>
              <a:t>easily</a:t>
            </a:r>
            <a:endParaRPr lang="de-DE" sz="2000" b="0" strike="noStrike" spc="-1">
              <a:solidFill>
                <a:srgbClr val="000000"/>
              </a:solidFill>
              <a:latin typeface="Arial"/>
            </a:endParaRPr>
          </a:p>
        </p:txBody>
      </p:sp>
      <p:sp>
        <p:nvSpPr>
          <p:cNvPr id="464"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A99A0B-B46B-4A8B-8D42-E1835562CD06}" type="slidenum">
              <a:rPr lang="en-US" sz="1200" b="0" strike="noStrike" spc="-1">
                <a:solidFill>
                  <a:srgbClr val="000000"/>
                </a:solidFill>
                <a:latin typeface="Times New Roman"/>
              </a:rPr>
              <a:t>18</a:t>
            </a:fld>
            <a:endParaRPr lang="de-DE" sz="1200" b="0" strike="noStrike" spc="-1">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685800" y="1143000"/>
            <a:ext cx="5486400" cy="308610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Use </a:t>
            </a:r>
            <a:r>
              <a:rPr lang="de-DE" sz="2000" b="0" strike="noStrike" spc="-1" err="1">
                <a:solidFill>
                  <a:srgbClr val="000000"/>
                </a:solidFill>
                <a:latin typeface="Arial"/>
              </a:rPr>
              <a:t>newer</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for</a:t>
            </a:r>
            <a:r>
              <a:rPr lang="de-DE" sz="2000" b="0" strike="noStrike" spc="-1">
                <a:solidFill>
                  <a:srgbClr val="000000"/>
                </a:solidFill>
                <a:latin typeface="Arial"/>
              </a:rPr>
              <a:t> </a:t>
            </a:r>
            <a:r>
              <a:rPr lang="de-DE" sz="2000" b="0" strike="noStrike" spc="-1" err="1">
                <a:solidFill>
                  <a:srgbClr val="000000"/>
                </a:solidFill>
                <a:latin typeface="Arial"/>
              </a:rPr>
              <a:t>test</a:t>
            </a:r>
            <a:r>
              <a:rPr lang="de-DE" sz="2000" b="0" strike="noStrike" spc="-1">
                <a:solidFill>
                  <a:srgbClr val="000000"/>
                </a:solidFill>
                <a:latin typeface="Arial"/>
              </a:rPr>
              <a:t> </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eff</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EndDate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is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similar</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contacts</a:t>
            </a:r>
            <a:r>
              <a:rPr lang="de-DE" sz="2000" b="0" strike="noStrike" spc="-1">
                <a:solidFill>
                  <a:srgbClr val="000000"/>
                </a:solidFill>
                <a:latin typeface="Arial"/>
                <a:sym typeface="Wingdings" panose="05000000000000000000" pitchFamily="2" charset="2"/>
              </a:rPr>
              <a:t>)</a:t>
            </a: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harder</a:t>
            </a:r>
            <a:r>
              <a:rPr lang="de-DE" sz="2000" b="0" strike="noStrike" spc="-1">
                <a:solidFill>
                  <a:srgbClr val="000000"/>
                </a:solidFill>
                <a:latin typeface="Arial"/>
                <a:sym typeface="Wingdings" panose="05000000000000000000" pitchFamily="2" charset="2"/>
              </a:rPr>
              <a:t> to </a:t>
            </a:r>
            <a:r>
              <a:rPr lang="de-DE" sz="2000" b="0" strike="noStrike" spc="-1" err="1">
                <a:solidFill>
                  <a:srgbClr val="000000"/>
                </a:solidFill>
                <a:latin typeface="Arial"/>
                <a:sym typeface="Wingdings" panose="05000000000000000000" pitchFamily="2" charset="2"/>
              </a:rPr>
              <a:t>detect</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terminated</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within</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endParaRPr lang="de-DE" sz="2000" b="0" strike="noStrike" spc="-1">
              <a:solidFill>
                <a:srgbClr val="000000"/>
              </a:solidFill>
              <a:latin typeface="Arial"/>
            </a:endParaRPr>
          </a:p>
        </p:txBody>
      </p:sp>
      <p:sp>
        <p:nvSpPr>
          <p:cNvPr id="467"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283751E1-F4D4-4A2E-A6F4-AF49D12DEFB6}" type="slidenum">
              <a:rPr lang="en-US" sz="1200" b="0" strike="noStrike" spc="-1">
                <a:solidFill>
                  <a:srgbClr val="000000"/>
                </a:solidFill>
                <a:latin typeface="Times New Roman"/>
              </a:rPr>
              <a:t>19</a:t>
            </a:fld>
            <a:endParaRPr lang="de-D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171360" indent="-171360">
              <a:lnSpc>
                <a:spcPct val="100000"/>
              </a:lnSpc>
              <a:buClr>
                <a:srgbClr val="000000"/>
              </a:buClr>
              <a:buFont typeface="Wingdings" charset="2"/>
              <a:buChar char=""/>
            </a:pPr>
            <a:endParaRPr lang="en-US"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Similar results on test data (most recent contracts)</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XGB &amp; DT fastest &amp; XGB works best with SHAP</a:t>
            </a:r>
            <a:endParaRPr lang="de-DE" sz="2000" b="0" strike="noStrike" spc="-1">
              <a:solidFill>
                <a:srgbClr val="000000"/>
              </a:solidFill>
              <a:latin typeface="Arial"/>
            </a:endParaRPr>
          </a:p>
        </p:txBody>
      </p:sp>
      <p:sp>
        <p:nvSpPr>
          <p:cNvPr id="470"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F4FCBC3-9495-4AFB-A6C2-BECD8CEF71C8}" type="slidenum">
              <a:rPr lang="en-US" sz="1200" b="0" strike="noStrike" spc="-1">
                <a:solidFill>
                  <a:srgbClr val="000000"/>
                </a:solidFill>
                <a:latin typeface="Times New Roman"/>
              </a:rPr>
              <a:t>20</a:t>
            </a:fld>
            <a:endParaRPr lang="de-D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685800" y="1143000"/>
            <a:ext cx="5486400" cy="308610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a:t>
            </a:r>
            <a:r>
              <a:rPr lang="en-US" sz="2000" b="0" strike="noStrike" spc="-1" err="1">
                <a:solidFill>
                  <a:srgbClr val="000000"/>
                </a:solidFill>
                <a:latin typeface="Arial"/>
              </a:rPr>
              <a:t>CumGain</a:t>
            </a:r>
            <a:r>
              <a:rPr lang="en-US" sz="2000" b="0" strike="noStrike" spc="-1">
                <a:solidFill>
                  <a:srgbClr val="000000"/>
                </a:solidFill>
                <a:latin typeface="Arial"/>
              </a:rPr>
              <a:t> very good on Class 1 in </a:t>
            </a:r>
            <a:r>
              <a:rPr lang="en-US" sz="2000" b="0" strike="noStrike" spc="-1" err="1">
                <a:solidFill>
                  <a:srgbClr val="000000"/>
                </a:solidFill>
                <a:latin typeface="Arial"/>
              </a:rPr>
              <a:t>TestData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Reason = 37% of earliest </a:t>
            </a:r>
            <a:r>
              <a:rPr lang="en-US" sz="2000" b="0" strike="noStrike" spc="-1" err="1">
                <a:solidFill>
                  <a:srgbClr val="000000"/>
                </a:solidFill>
                <a:latin typeface="Arial"/>
              </a:rPr>
              <a:t>effEnd</a:t>
            </a:r>
            <a:r>
              <a:rPr lang="en-US" sz="2000" b="0" strike="noStrike" spc="-1">
                <a:solidFill>
                  <a:srgbClr val="000000"/>
                </a:solidFill>
                <a:latin typeface="Arial"/>
              </a:rPr>
              <a:t> includes all 17% terminated contracts --&gt; </a:t>
            </a:r>
            <a:r>
              <a:rPr lang="en-US" sz="2000" b="0" strike="noStrike" spc="-1">
                <a:solidFill>
                  <a:srgbClr val="000000"/>
                </a:solidFill>
                <a:latin typeface="Arial"/>
                <a:sym typeface="Wingdings" panose="05000000000000000000" pitchFamily="2" charset="2"/>
              </a:rPr>
              <a:t>If I select only by </a:t>
            </a:r>
            <a:r>
              <a:rPr lang="en-US" sz="2000" b="0" strike="noStrike" spc="-1" err="1">
                <a:solidFill>
                  <a:srgbClr val="000000"/>
                </a:solidFill>
                <a:latin typeface="Arial"/>
                <a:sym typeface="Wingdings" panose="05000000000000000000" pitchFamily="2" charset="2"/>
              </a:rPr>
              <a:t>effEnd_Year</a:t>
            </a:r>
            <a:r>
              <a:rPr lang="en-US" sz="2000" b="0" strike="noStrike" spc="-1">
                <a:solidFill>
                  <a:srgbClr val="000000"/>
                </a:solidFill>
                <a:latin typeface="Arial"/>
                <a:sym typeface="Wingdings" panose="05000000000000000000" pitchFamily="2" charset="2"/>
              </a:rPr>
              <a:t>:</a:t>
            </a:r>
            <a:endParaRPr lang="en-US" sz="2000" b="0" strike="noStrike" spc="-1">
              <a:solidFill>
                <a:srgbClr val="000000"/>
              </a:solidFill>
              <a:latin typeface="Arial"/>
            </a:endParaRPr>
          </a:p>
          <a:p>
            <a:pPr marL="558900" indent="-342900">
              <a:lnSpc>
                <a:spcPct val="100000"/>
              </a:lnSpc>
              <a:buFont typeface="Wingdings" panose="05000000000000000000" pitchFamily="2" charset="2"/>
              <a:buChar char="à"/>
            </a:pPr>
            <a:r>
              <a:rPr lang="en-US" sz="2000" b="0" strike="noStrike" spc="-1">
                <a:solidFill>
                  <a:srgbClr val="000000"/>
                </a:solidFill>
                <a:latin typeface="Arial"/>
                <a:sym typeface="Wingdings" panose="05000000000000000000" pitchFamily="2" charset="2"/>
              </a:rPr>
              <a:t>I detect all terminated contracts fast (yellow)  BUT high FP rate as well (remaining 20%)</a:t>
            </a:r>
            <a:endParaRPr lang="de-DE" sz="2000" b="0" strike="noStrike" spc="-1">
              <a:solidFill>
                <a:srgbClr val="000000"/>
              </a:solidFill>
              <a:latin typeface="Arial"/>
            </a:endParaRPr>
          </a:p>
        </p:txBody>
      </p:sp>
      <p:sp>
        <p:nvSpPr>
          <p:cNvPr id="473"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1F0432D-1715-4380-A478-863F5AF969E2}" type="slidenum">
              <a:rPr lang="en-US" sz="1200" b="0" strike="noStrike" spc="-1">
                <a:solidFill>
                  <a:srgbClr val="000000"/>
                </a:solidFill>
                <a:latin typeface="Times New Roman"/>
              </a:rPr>
              <a:t>21</a:t>
            </a:fld>
            <a:endParaRPr lang="de-D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685800" y="1143000"/>
            <a:ext cx="5486400" cy="308610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For better overview only top 10 features taken</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Arial"/>
              </a:rPr>
              <a:t>Left</a:t>
            </a:r>
            <a:r>
              <a:rPr lang="en-US" sz="2000" b="0" strike="noStrike" spc="-1">
                <a:solidFill>
                  <a:srgbClr val="000000"/>
                </a:solidFill>
                <a:latin typeface="Arial"/>
              </a:rPr>
              <a:t>: Globally main features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effEnd</a:t>
            </a:r>
            <a:r>
              <a:rPr lang="en-US" sz="2000" b="0" strike="noStrike" spc="-1">
                <a:solidFill>
                  <a:srgbClr val="000000"/>
                </a:solidFill>
                <a:latin typeface="Times New Roman"/>
              </a:rPr>
              <a:t> dominant (low </a:t>
            </a:r>
            <a:r>
              <a:rPr lang="en-US" sz="2000" b="0" strike="noStrike" spc="-1" err="1">
                <a:solidFill>
                  <a:srgbClr val="000000"/>
                </a:solidFill>
                <a:latin typeface="Times New Roman"/>
              </a:rPr>
              <a:t>effEnd</a:t>
            </a:r>
            <a:r>
              <a:rPr lang="en-US" sz="2000" b="0" strike="noStrike" spc="-1">
                <a:solidFill>
                  <a:srgbClr val="000000"/>
                </a:solidFill>
                <a:latin typeface="Times New Roman"/>
              </a:rPr>
              <a:t>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 </a:t>
            </a:r>
            <a:r>
              <a:rPr lang="en-US" sz="2000" b="0" strike="noStrike" spc="-1" err="1">
                <a:solidFill>
                  <a:srgbClr val="000000"/>
                </a:solidFill>
                <a:latin typeface="Times New Roman"/>
              </a:rPr>
              <a:t>max_policyDuration</a:t>
            </a:r>
            <a:r>
              <a:rPr lang="en-US" sz="2000" b="0" strike="noStrike" spc="-1">
                <a:solidFill>
                  <a:srgbClr val="000000"/>
                </a:solidFill>
                <a:latin typeface="Times New Roman"/>
              </a:rPr>
              <a:t> </a:t>
            </a:r>
            <a:r>
              <a:rPr lang="en-US" sz="2000" b="0" strike="noStrike" spc="-1">
                <a:solidFill>
                  <a:srgbClr val="000000"/>
                </a:solidFill>
                <a:latin typeface="Times New Roman"/>
                <a:sym typeface="Wingdings" panose="05000000000000000000" pitchFamily="2" charset="2"/>
              </a:rPr>
              <a:t></a:t>
            </a:r>
            <a:r>
              <a:rPr lang="en-US" sz="2000" b="0" strike="noStrike" spc="-1">
                <a:solidFill>
                  <a:srgbClr val="000000"/>
                </a:solidFill>
                <a:latin typeface="Times New Roman"/>
              </a:rPr>
              <a:t> if </a:t>
            </a:r>
            <a:r>
              <a:rPr lang="en-US" sz="2000" b="0" strike="noStrike" spc="-1" err="1">
                <a:solidFill>
                  <a:srgbClr val="000000"/>
                </a:solidFill>
                <a:latin typeface="Times New Roman"/>
              </a:rPr>
              <a:t>infinit</a:t>
            </a:r>
            <a:r>
              <a:rPr lang="en-US" sz="2000" b="0" strike="noStrike" spc="-1">
                <a:solidFill>
                  <a:srgbClr val="000000"/>
                </a:solidFill>
                <a:latin typeface="Times New Roman"/>
              </a:rPr>
              <a:t>: set to highest policy age in </a:t>
            </a:r>
            <a:r>
              <a:rPr lang="en-US" sz="2000" b="0" strike="noStrike" spc="-1" err="1">
                <a:solidFill>
                  <a:srgbClr val="000000"/>
                </a:solidFill>
                <a:latin typeface="Times New Roman"/>
              </a:rPr>
              <a:t>df</a:t>
            </a:r>
            <a:r>
              <a:rPr lang="en-US" sz="2000" b="0" strike="noStrike" spc="-1">
                <a:solidFill>
                  <a:srgbClr val="000000"/>
                </a:solidFill>
                <a:latin typeface="Times New Roman"/>
              </a:rPr>
              <a:t> (81)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infinit</a:t>
            </a:r>
            <a:r>
              <a:rPr lang="en-US" sz="2000" b="0" strike="noStrike" spc="-1">
                <a:solidFill>
                  <a:srgbClr val="000000"/>
                </a:solidFill>
                <a:latin typeface="Times New Roman"/>
              </a:rPr>
              <a:t> contracts get terminated more often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positive impact)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Times New Roman"/>
              </a:rPr>
              <a:t>Right</a:t>
            </a:r>
            <a:r>
              <a:rPr lang="en-US" sz="2000" b="0" strike="noStrike" spc="-1">
                <a:solidFill>
                  <a:srgbClr val="000000"/>
                </a:solidFill>
                <a:latin typeface="Times New Roman"/>
              </a:rPr>
              <a:t>: individual example of ACTIV contracts with highest </a:t>
            </a:r>
            <a:r>
              <a:rPr lang="en-US" sz="2000" b="0" strike="noStrike" spc="-1" err="1">
                <a:solidFill>
                  <a:srgbClr val="000000"/>
                </a:solidFill>
                <a:latin typeface="Times New Roman"/>
              </a:rPr>
              <a:t>proba</a:t>
            </a:r>
            <a:r>
              <a:rPr lang="en-US" sz="2000" b="0" strike="noStrike" spc="-1">
                <a:solidFill>
                  <a:srgbClr val="000000"/>
                </a:solidFill>
                <a:latin typeface="Times New Roman"/>
              </a:rPr>
              <a:t> being predicted as “terminated”: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In example: </a:t>
            </a:r>
            <a:r>
              <a:rPr lang="en-US" sz="2000" b="0" strike="noStrike" spc="-1" err="1">
                <a:solidFill>
                  <a:srgbClr val="000000"/>
                </a:solidFill>
                <a:latin typeface="Times New Roman"/>
              </a:rPr>
              <a:t>effEnd_Year</a:t>
            </a:r>
            <a:r>
              <a:rPr lang="en-US" sz="2000" b="0" strike="noStrike" spc="-1">
                <a:solidFill>
                  <a:srgbClr val="000000"/>
                </a:solidFill>
                <a:latin typeface="Times New Roman"/>
              </a:rPr>
              <a:t> = 2023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could be ended already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additionally high number of claims</a:t>
            </a:r>
            <a:endParaRPr lang="de-DE" sz="2000" b="0" strike="noStrike" spc="-1">
              <a:solidFill>
                <a:srgbClr val="000000"/>
              </a:solidFill>
              <a:latin typeface="Arial"/>
            </a:endParaRPr>
          </a:p>
        </p:txBody>
      </p:sp>
      <p:sp>
        <p:nvSpPr>
          <p:cNvPr id="476"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D794F36-ABCD-42EF-BD62-731636581128}" type="slidenum">
              <a:rPr lang="en-US" sz="1200" b="0" strike="noStrike" spc="-1">
                <a:solidFill>
                  <a:srgbClr val="000000"/>
                </a:solidFill>
                <a:latin typeface="Times New Roman"/>
              </a:rPr>
              <a:t>22</a:t>
            </a:fld>
            <a:endParaRPr lang="de-D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3 </a:t>
            </a:r>
            <a:r>
              <a:rPr lang="en-US" err="1"/>
              <a:t>SubProject</a:t>
            </a:r>
            <a:r>
              <a:rPr lang="en-US"/>
              <a:t> created</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3</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63178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685800" y="1143000"/>
            <a:ext cx="5486400" cy="308610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As last </a:t>
            </a:r>
            <a:r>
              <a:rPr lang="de-DE" sz="2000" b="0" strike="noStrike" spc="-1" err="1">
                <a:solidFill>
                  <a:srgbClr val="000000"/>
                </a:solidFill>
                <a:latin typeface="Arial"/>
              </a:rPr>
              <a:t>side</a:t>
            </a:r>
            <a:r>
              <a:rPr lang="de-DE" sz="2000" b="0" strike="noStrike" spc="-1">
                <a:solidFill>
                  <a:srgbClr val="000000"/>
                </a:solidFill>
                <a:latin typeface="Arial"/>
              </a:rPr>
              <a:t> in streamlit</a:t>
            </a:r>
          </a:p>
        </p:txBody>
      </p:sp>
      <p:sp>
        <p:nvSpPr>
          <p:cNvPr id="42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BE399D-C1A7-4F20-989C-ED71367B6BD1}" type="slidenum">
              <a:rPr lang="en-US" sz="1200" b="0" strike="noStrike" spc="-1">
                <a:solidFill>
                  <a:srgbClr val="000000"/>
                </a:solidFill>
                <a:latin typeface="Times New Roman"/>
              </a:rPr>
              <a:t>23</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94093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685800" y="1143000"/>
            <a:ext cx="5486400" cy="308610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Took a lot of time to explain &amp; prepare all columns for modelling.</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Besides missing values: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a lot of outliers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highly correlated columns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indent="0">
              <a:lnSpc>
                <a:spcPct val="100000"/>
              </a:lnSpc>
              <a:buNone/>
              <a:tabLst>
                <a:tab pos="0" algn="l"/>
              </a:tabLst>
            </a:pPr>
            <a:endParaRPr lang="de-DE" sz="2000" b="0" strike="noStrike" spc="-1">
              <a:solidFill>
                <a:srgbClr val="000000"/>
              </a:solidFill>
              <a:latin typeface="Arial"/>
            </a:endParaRPr>
          </a:p>
          <a:p>
            <a:pPr indent="0">
              <a:lnSpc>
                <a:spcPct val="100000"/>
              </a:lnSpc>
              <a:buNone/>
              <a:tabLst>
                <a:tab pos="0" algn="l"/>
              </a:tabLst>
            </a:pPr>
            <a:r>
              <a:rPr lang="en-US" sz="2000" b="0" strike="noStrike" spc="-1">
                <a:solidFill>
                  <a:srgbClr val="000000"/>
                </a:solidFill>
                <a:latin typeface="Arial"/>
              </a:rPr>
              <a:t>(not necessary </a:t>
            </a:r>
            <a:r>
              <a:rPr lang="en-US" sz="2000" b="0" strike="noStrike" spc="-1">
                <a:solidFill>
                  <a:srgbClr val="000000"/>
                </a:solidFill>
                <a:latin typeface="Wingdings"/>
              </a:rPr>
              <a:t></a:t>
            </a:r>
            <a:r>
              <a:rPr lang="en-US" sz="2000" b="0" strike="noStrike" spc="-1">
                <a:solidFill>
                  <a:srgbClr val="000000"/>
                </a:solidFill>
                <a:latin typeface="Times New Roman"/>
              </a:rPr>
              <a:t> HIDE)</a:t>
            </a:r>
            <a:endParaRPr lang="de-DE" sz="2000" b="0" strike="noStrike" spc="-1">
              <a:solidFill>
                <a:srgbClr val="000000"/>
              </a:solidFill>
              <a:latin typeface="Arial"/>
            </a:endParaRPr>
          </a:p>
        </p:txBody>
      </p:sp>
      <p:sp>
        <p:nvSpPr>
          <p:cNvPr id="437"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0CF8870-B4A5-44B7-80C9-C5079F04977A}" type="slidenum">
              <a:rPr lang="en-US" sz="1200" b="0" strike="noStrike" spc="-1">
                <a:solidFill>
                  <a:srgbClr val="000000"/>
                </a:solidFill>
                <a:latin typeface="Times New Roman"/>
              </a:rPr>
              <a:t>24</a:t>
            </a:fld>
            <a:endParaRPr lang="de-DE" sz="1200" b="0" strike="noStrike" spc="-1">
              <a:solidFill>
                <a:srgbClr val="000000"/>
              </a:solid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685800" y="1143000"/>
            <a:ext cx="5486400" cy="308610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is not a rare thing. ~1/2 of all contracts are terminated </a:t>
            </a:r>
            <a:r>
              <a:rPr lang="en-US" sz="2000" b="0" strike="noStrike" spc="-1">
                <a:solidFill>
                  <a:srgbClr val="000000"/>
                </a:solidFill>
                <a:latin typeface="Wingdings"/>
              </a:rPr>
              <a:t></a:t>
            </a:r>
            <a:r>
              <a:rPr lang="en-US" sz="2000" b="0" strike="noStrike" spc="-1">
                <a:solidFill>
                  <a:srgbClr val="000000"/>
                </a:solidFill>
                <a:latin typeface="Times New Roman"/>
              </a:rPr>
              <a:t> several reasons. E.g. different types of product:</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G004: Business </a:t>
            </a:r>
            <a:r>
              <a:rPr lang="en-US" sz="2000" b="0" strike="noStrike" spc="-1">
                <a:solidFill>
                  <a:srgbClr val="000000"/>
                </a:solidFill>
                <a:latin typeface="Wingdings"/>
              </a:rPr>
              <a:t></a:t>
            </a:r>
            <a:r>
              <a:rPr lang="en-US" sz="2000" b="0" strike="noStrike" spc="-1">
                <a:solidFill>
                  <a:srgbClr val="000000"/>
                </a:solidFill>
                <a:latin typeface="Times New Roman"/>
              </a:rPr>
              <a:t> terminated, e.g. when employee cancelled</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G014: Infinity </a:t>
            </a:r>
            <a:r>
              <a:rPr lang="en-US" sz="2000" b="0" strike="noStrike" spc="-1">
                <a:solidFill>
                  <a:srgbClr val="000000"/>
                </a:solidFill>
                <a:latin typeface="Wingdings"/>
              </a:rPr>
              <a:t></a:t>
            </a:r>
            <a:r>
              <a:rPr lang="en-US" sz="2000" b="0" strike="noStrike" spc="-1">
                <a:solidFill>
                  <a:srgbClr val="000000"/>
                </a:solidFill>
                <a:latin typeface="Times New Roman"/>
              </a:rPr>
              <a:t> lifelong </a:t>
            </a:r>
            <a:r>
              <a:rPr lang="en-US" sz="2000" b="0" strike="noStrike" spc="-1">
                <a:solidFill>
                  <a:srgbClr val="000000"/>
                </a:solidFill>
                <a:latin typeface="Wingdings"/>
              </a:rPr>
              <a:t></a:t>
            </a:r>
            <a:r>
              <a:rPr lang="en-US" sz="2000" b="0" strike="noStrike" spc="-1">
                <a:solidFill>
                  <a:srgbClr val="000000"/>
                </a:solidFill>
                <a:latin typeface="Times New Roman"/>
              </a:rPr>
              <a:t> if ended, it’s terminated most of the times (</a:t>
            </a:r>
            <a:r>
              <a:rPr lang="en-GB" sz="2000" b="0" strike="noStrike" spc="-1">
                <a:solidFill>
                  <a:srgbClr val="000000"/>
                </a:solidFill>
                <a:latin typeface="Times New Roman"/>
              </a:rPr>
              <a:t>overall 19% terminations vs. 70% within ended contracts)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err="1">
                <a:solidFill>
                  <a:srgbClr val="000000"/>
                </a:solidFill>
                <a:latin typeface="Times New Roman"/>
              </a:rPr>
              <a:t>effEnd</a:t>
            </a:r>
            <a:r>
              <a:rPr lang="en-US" sz="2000" b="0" strike="noStrike" spc="-1">
                <a:solidFill>
                  <a:srgbClr val="000000"/>
                </a:solidFill>
                <a:latin typeface="Times New Roman"/>
              </a:rPr>
              <a:t> is a major impact</a:t>
            </a:r>
            <a:endParaRPr lang="de-DE" sz="2000" b="0" strike="noStrike" spc="-1">
              <a:solidFill>
                <a:srgbClr val="000000"/>
              </a:solidFill>
              <a:latin typeface="Arial"/>
            </a:endParaRPr>
          </a:p>
          <a:p>
            <a:pPr indent="0">
              <a:lnSpc>
                <a:spcPct val="100000"/>
              </a:lnSpc>
              <a:buNone/>
            </a:pPr>
            <a:r>
              <a:rPr lang="en-US" sz="2000" b="0" strike="noStrike" spc="-1">
                <a:solidFill>
                  <a:srgbClr val="000000"/>
                </a:solidFill>
                <a:latin typeface="Wingdings"/>
              </a:rPr>
              <a:t></a:t>
            </a:r>
            <a:r>
              <a:rPr lang="en-US" sz="2000" b="0" strike="noStrike" spc="-1">
                <a:solidFill>
                  <a:srgbClr val="000000"/>
                </a:solidFill>
                <a:latin typeface="Times New Roman"/>
              </a:rPr>
              <a:t> Looking only at ended contracts </a:t>
            </a:r>
            <a:r>
              <a:rPr lang="en-US" sz="2000" b="0" strike="noStrike" spc="-1">
                <a:solidFill>
                  <a:srgbClr val="000000"/>
                </a:solidFill>
                <a:latin typeface="Wingdings"/>
              </a:rPr>
              <a:t></a:t>
            </a:r>
            <a:r>
              <a:rPr lang="en-US" sz="2000" b="0" strike="noStrike" spc="-1">
                <a:solidFill>
                  <a:srgbClr val="000000"/>
                </a:solidFill>
                <a:latin typeface="Times New Roman"/>
              </a:rPr>
              <a:t> it’s even ~2/3 terminations</a:t>
            </a:r>
            <a:endParaRPr lang="de-DE" sz="2000" b="0" strike="noStrike" spc="-1">
              <a:solidFill>
                <a:srgbClr val="000000"/>
              </a:solidFill>
              <a:latin typeface="Arial"/>
            </a:endParaRPr>
          </a:p>
        </p:txBody>
      </p:sp>
      <p:sp>
        <p:nvSpPr>
          <p:cNvPr id="443"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0A70E24-553A-47B7-919E-E96BD72E05AD}" type="slidenum">
              <a:rPr lang="en-US" sz="1200" b="0" strike="noStrike" spc="-1">
                <a:solidFill>
                  <a:srgbClr val="000000"/>
                </a:solidFill>
                <a:latin typeface="Times New Roman"/>
              </a:rPr>
              <a:t>25</a:t>
            </a:fld>
            <a:endParaRPr lang="de-D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Looking at reasons of termination:</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Mostly unspecific: Not know, No longer needed, Non-Payment (Cancelled by company by end of next month </a:t>
            </a:r>
            <a:r>
              <a:rPr lang="en-US" sz="2000" b="0" strike="noStrike" spc="-1">
                <a:solidFill>
                  <a:srgbClr val="000000"/>
                </a:solidFill>
                <a:latin typeface="Wingdings"/>
              </a:rPr>
              <a:t></a:t>
            </a:r>
            <a:r>
              <a:rPr lang="en-US" sz="2000" b="0" strike="noStrike" spc="-1">
                <a:solidFill>
                  <a:srgbClr val="000000"/>
                </a:solidFill>
                <a:latin typeface="Times New Roman"/>
              </a:rPr>
              <a:t> next month not paid </a:t>
            </a:r>
            <a:r>
              <a:rPr lang="en-US" sz="2000" b="0" strike="noStrike" spc="-1">
                <a:solidFill>
                  <a:srgbClr val="000000"/>
                </a:solidFill>
                <a:latin typeface="Wingdings"/>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Looking only at reasons that show dissatisfaction </a:t>
            </a:r>
            <a:r>
              <a:rPr lang="en-US" sz="2000" b="0" strike="noStrike" spc="-1">
                <a:solidFill>
                  <a:srgbClr val="000000"/>
                </a:solidFill>
                <a:latin typeface="Wingdings"/>
              </a:rPr>
              <a:t></a:t>
            </a:r>
            <a:r>
              <a:rPr lang="en-US" sz="2000" b="0" strike="noStrike" spc="-1">
                <a:solidFill>
                  <a:srgbClr val="000000"/>
                </a:solidFill>
                <a:latin typeface="Times New Roman"/>
              </a:rPr>
              <a:t> imbalanced data</a:t>
            </a:r>
            <a:endParaRPr lang="de-DE" sz="2000" b="0" strike="noStrike" spc="-1">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26</a:t>
            </a:fld>
            <a:endParaRPr lang="de-D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First results on alternative target </a:t>
            </a:r>
            <a:r>
              <a:rPr lang="en-US" sz="2000" b="0" strike="noStrike" spc="-1">
                <a:solidFill>
                  <a:srgbClr val="000000"/>
                </a:solidFill>
                <a:latin typeface="Wingdings"/>
              </a:rPr>
              <a:t></a:t>
            </a:r>
            <a:r>
              <a:rPr lang="en-US" sz="2000" b="0" strike="noStrike" spc="-1">
                <a:solidFill>
                  <a:srgbClr val="000000"/>
                </a:solidFill>
                <a:latin typeface="Times New Roman"/>
              </a:rPr>
              <a:t> F1_test = 0</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SHAP explanations: Base value &lt; 0,01 </a:t>
            </a:r>
            <a:r>
              <a:rPr lang="en-US" sz="2000" b="0" strike="noStrike" spc="-1">
                <a:solidFill>
                  <a:srgbClr val="000000"/>
                </a:solidFill>
                <a:latin typeface="Wingdings"/>
              </a:rPr>
              <a:t></a:t>
            </a:r>
            <a:r>
              <a:rPr lang="en-US" sz="2000" b="0" strike="noStrike" spc="-1">
                <a:solidFill>
                  <a:srgbClr val="000000"/>
                </a:solidFill>
                <a:latin typeface="Times New Roman"/>
              </a:rPr>
              <a:t> very low probability of class 1</a:t>
            </a:r>
            <a:endParaRPr lang="de-DE" sz="2000" b="0" strike="noStrike" spc="-1">
              <a:solidFill>
                <a:srgbClr val="000000"/>
              </a:solidFill>
              <a:latin typeface="Arial"/>
            </a:endParaRPr>
          </a:p>
        </p:txBody>
      </p:sp>
      <p:sp>
        <p:nvSpPr>
          <p:cNvPr id="452"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B1F274B-0670-4D33-9511-174113F862F7}" type="slidenum">
              <a:rPr lang="en-US" sz="1200" b="0" strike="noStrike" spc="-1">
                <a:solidFill>
                  <a:srgbClr val="000000"/>
                </a:solidFill>
                <a:latin typeface="Times New Roman"/>
              </a:rPr>
              <a:t>27</a:t>
            </a:fld>
            <a:endParaRPr lang="de-D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685800" y="1143000"/>
            <a:ext cx="5486400" cy="308610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Resampling improved the score from 0 to ~0.3 on the test set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GridSearch von XGB further improved it to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(But: test data got resampled to </a:t>
            </a:r>
            <a:r>
              <a:rPr lang="en-US" sz="2000" b="0" strike="noStrike" spc="-1">
                <a:solidFill>
                  <a:srgbClr val="000000"/>
                </a:solidFill>
                <a:latin typeface="Wingdings"/>
              </a:rPr>
              <a:t></a:t>
            </a:r>
            <a:r>
              <a:rPr lang="en-US" sz="2000" b="0" strike="noStrike" spc="-1">
                <a:solidFill>
                  <a:srgbClr val="000000"/>
                </a:solidFill>
                <a:latin typeface="Times New Roman"/>
              </a:rPr>
              <a:t> higher chance as well for random choise)</a:t>
            </a:r>
            <a:endParaRPr lang="de-DE" sz="2000" b="0" strike="noStrike" spc="-1">
              <a:solidFill>
                <a:srgbClr val="000000"/>
              </a:solidFill>
              <a:latin typeface="Arial"/>
            </a:endParaRPr>
          </a:p>
        </p:txBody>
      </p:sp>
      <p:sp>
        <p:nvSpPr>
          <p:cNvPr id="455"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557C0B39-DA32-4F88-94A2-AE29F9144261}" type="slidenum">
              <a:rPr lang="en-US" sz="1200" b="0" strike="noStrike" spc="-1">
                <a:solidFill>
                  <a:srgbClr val="000000"/>
                </a:solidFill>
                <a:latin typeface="Times New Roman"/>
              </a:rPr>
              <a:t>28</a:t>
            </a:fld>
            <a:endParaRPr lang="de-D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685800" y="1143000"/>
            <a:ext cx="5486400" cy="308610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Results after Resampling &amp; GridSearch </a:t>
            </a:r>
            <a:r>
              <a:rPr lang="en-US" sz="2000" b="0" strike="noStrike" spc="-1">
                <a:solidFill>
                  <a:srgbClr val="000000"/>
                </a:solidFill>
                <a:latin typeface="Wingdings"/>
              </a:rPr>
              <a:t></a:t>
            </a:r>
            <a:r>
              <a:rPr lang="en-US" sz="2000" b="0" strike="noStrike" spc="-1">
                <a:solidFill>
                  <a:srgbClr val="000000"/>
                </a:solidFill>
                <a:latin typeface="Times New Roman"/>
              </a:rPr>
              <a:t> F1_Test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New SHAP data </a:t>
            </a:r>
            <a:r>
              <a:rPr lang="en-US" sz="2000" b="0" strike="noStrike" spc="-1">
                <a:solidFill>
                  <a:srgbClr val="000000"/>
                </a:solidFill>
                <a:latin typeface="Wingdings"/>
              </a:rPr>
              <a:t></a:t>
            </a:r>
            <a:r>
              <a:rPr lang="en-US" sz="2000" b="0" strike="noStrike" spc="-1">
                <a:solidFill>
                  <a:srgbClr val="000000"/>
                </a:solidFill>
                <a:latin typeface="Times New Roman"/>
              </a:rPr>
              <a:t> Higher base value &amp; greater impact of feature values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(apparently greater termination probability created artificially)</a:t>
            </a:r>
            <a:endParaRPr lang="de-DE" sz="2000" b="0" strike="noStrike" spc="-1">
              <a:solidFill>
                <a:srgbClr val="000000"/>
              </a:solidFill>
              <a:latin typeface="Arial"/>
            </a:endParaRPr>
          </a:p>
        </p:txBody>
      </p:sp>
      <p:sp>
        <p:nvSpPr>
          <p:cNvPr id="458"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81A442C-600C-4113-9A93-8D754CC8509E}" type="slidenum">
              <a:rPr lang="en-US" sz="1200" b="0" strike="noStrike" spc="-1">
                <a:solidFill>
                  <a:srgbClr val="000000"/>
                </a:solidFill>
                <a:latin typeface="Times New Roman"/>
              </a:rPr>
              <a:t>29</a:t>
            </a:fld>
            <a:endParaRPr lang="de-D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685800" y="1143000"/>
            <a:ext cx="5486400" cy="308610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Score was OK for Decision Tree on random train-/test-splitted 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New train-test/split by startDate</a:t>
            </a:r>
            <a:endParaRPr lang="de-DE" sz="2000" b="0" strike="noStrike" spc="-1">
              <a:solidFill>
                <a:srgbClr val="000000"/>
              </a:solidFill>
              <a:latin typeface="Arial"/>
            </a:endParaRPr>
          </a:p>
        </p:txBody>
      </p:sp>
      <p:sp>
        <p:nvSpPr>
          <p:cNvPr id="461" name="PlaceHolder 3"/>
          <p:cNvSpPr>
            <a:spLocks noGrp="1"/>
          </p:cNvSpPr>
          <p:nvPr>
            <p:ph type="sldNum" idx="7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C62F70-9CD3-4712-8C0E-F34E25300C5A}" type="slidenum">
              <a:rPr lang="en-US" sz="1200" b="0" strike="noStrike" spc="-1">
                <a:solidFill>
                  <a:srgbClr val="000000"/>
                </a:solidFill>
                <a:latin typeface="Times New Roman"/>
              </a:rPr>
              <a:t>30</a:t>
            </a:fld>
            <a:endParaRPr lang="de-D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More about Data collection later by Jonathan</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4</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267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685800" y="1143000"/>
            <a:ext cx="5486400" cy="308610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1. SAP: </a:t>
            </a:r>
            <a:r>
              <a:rPr lang="en-US" sz="2000" b="0" strike="noStrike" spc="-1" err="1">
                <a:solidFill>
                  <a:srgbClr val="000000"/>
                </a:solidFill>
                <a:latin typeface="Arial"/>
              </a:rPr>
              <a:t>ContractData</a:t>
            </a:r>
            <a:r>
              <a:rPr lang="en-US" sz="2000" b="0" strike="noStrike" spc="-1">
                <a:solidFill>
                  <a:srgbClr val="000000"/>
                </a:solidFill>
                <a:latin typeface="Arial"/>
              </a:rPr>
              <a:t> + Premiums-/Claims-Data</a:t>
            </a:r>
          </a:p>
          <a:p>
            <a:pPr marL="216000" indent="0">
              <a:lnSpc>
                <a:spcPct val="100000"/>
              </a:lnSpc>
              <a:buNone/>
            </a:pPr>
            <a:r>
              <a:rPr lang="de-DE" sz="2000" b="0" strike="noStrike" spc="-1">
                <a:solidFill>
                  <a:srgbClr val="000000"/>
                </a:solidFill>
                <a:latin typeface="Arial"/>
              </a:rPr>
              <a:t>2. SQL: </a:t>
            </a:r>
            <a:r>
              <a:rPr lang="de-DE" sz="2000" b="0" strike="noStrike" spc="-1" err="1">
                <a:solidFill>
                  <a:srgbClr val="000000"/>
                </a:solidFill>
                <a:latin typeface="Arial"/>
              </a:rPr>
              <a:t>Sum</a:t>
            </a:r>
            <a:r>
              <a:rPr lang="de-DE" sz="2000" b="0" strike="noStrike" spc="-1">
                <a:solidFill>
                  <a:srgbClr val="000000"/>
                </a:solidFill>
                <a:latin typeface="Arial"/>
              </a:rPr>
              <a:t> &amp; </a:t>
            </a:r>
            <a:r>
              <a:rPr lang="de-DE" sz="2000" b="0" strike="noStrike" spc="-1" err="1">
                <a:solidFill>
                  <a:srgbClr val="000000"/>
                </a:solidFill>
                <a:latin typeface="Arial"/>
              </a:rPr>
              <a:t>calculate</a:t>
            </a:r>
            <a:r>
              <a:rPr lang="de-DE" sz="2000" b="0" strike="noStrike" spc="-1">
                <a:solidFill>
                  <a:srgbClr val="000000"/>
                </a:solidFill>
                <a:latin typeface="Arial"/>
              </a:rPr>
              <a:t> </a:t>
            </a:r>
            <a:r>
              <a:rPr lang="de-DE" sz="2000" b="0" strike="noStrike" spc="-1" err="1">
                <a:solidFill>
                  <a:srgbClr val="000000"/>
                </a:solidFill>
                <a:latin typeface="Arial"/>
              </a:rPr>
              <a:t>measures</a:t>
            </a:r>
            <a:r>
              <a:rPr lang="de-DE" sz="2000" b="0" strike="noStrike" spc="-1">
                <a:solidFill>
                  <a:srgbClr val="000000"/>
                </a:solidFill>
                <a:latin typeface="Arial"/>
              </a:rPr>
              <a:t> </a:t>
            </a:r>
            <a:r>
              <a:rPr lang="de-DE" sz="2000" b="0" strike="noStrike" spc="-1" err="1">
                <a:solidFill>
                  <a:srgbClr val="000000"/>
                </a:solidFill>
                <a:latin typeface="Arial"/>
              </a:rPr>
              <a:t>forpremiums</a:t>
            </a:r>
            <a:r>
              <a:rPr lang="de-DE" sz="2000" b="0" strike="noStrike" spc="-1">
                <a:solidFill>
                  <a:srgbClr val="000000"/>
                </a:solidFill>
                <a:latin typeface="Arial"/>
              </a:rPr>
              <a:t> &amp; </a:t>
            </a:r>
            <a:r>
              <a:rPr lang="de-DE" sz="2000" b="0" strike="noStrike" spc="-1" err="1">
                <a:solidFill>
                  <a:srgbClr val="000000"/>
                </a:solidFill>
                <a:latin typeface="Arial"/>
              </a:rPr>
              <a:t>claims</a:t>
            </a:r>
            <a:endParaRPr lang="de-DE" sz="2000" b="0" strike="noStrike" spc="-1">
              <a:solidFill>
                <a:srgbClr val="000000"/>
              </a:solidFill>
              <a:latin typeface="Arial"/>
            </a:endParaRPr>
          </a:p>
        </p:txBody>
      </p:sp>
      <p:sp>
        <p:nvSpPr>
          <p:cNvPr id="431"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AB51DB1-2E32-4FC6-93AF-2757D55A7735}" type="slidenum">
              <a:rPr lang="en-US" sz="1200" b="0" strike="noStrike" spc="-1">
                <a:solidFill>
                  <a:srgbClr val="000000"/>
                </a:solidFill>
                <a:latin typeface="Times New Roman"/>
              </a:rPr>
              <a:t>5</a:t>
            </a:fld>
            <a:endParaRPr lang="de-D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noRot="1" noChangeAspect="1"/>
          </p:cNvSpPr>
          <p:nvPr>
            <p:ph type="sldImg"/>
          </p:nvPr>
        </p:nvSpPr>
        <p:spPr>
          <a:xfrm>
            <a:off x="685800" y="1143000"/>
            <a:ext cx="5486400" cy="308610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r>
              <a:rPr lang="de-DE" sz="1800" b="0" strike="noStrike" spc="-1" err="1">
                <a:solidFill>
                  <a:srgbClr val="000000"/>
                </a:solidFill>
                <a:latin typeface="Arial"/>
              </a:rPr>
              <a:t>ContractID</a:t>
            </a:r>
            <a:r>
              <a:rPr lang="de-DE" sz="1800" b="0" strike="noStrike" spc="-1">
                <a:solidFill>
                  <a:srgbClr val="000000"/>
                </a:solidFill>
                <a:latin typeface="Arial"/>
              </a:rPr>
              <a:t> = </a:t>
            </a:r>
            <a:r>
              <a:rPr lang="de-DE" sz="1800" b="0" strike="noStrike" spc="-1" err="1">
                <a:solidFill>
                  <a:srgbClr val="000000"/>
                </a:solidFill>
                <a:latin typeface="Arial"/>
              </a:rPr>
              <a:t>Number</a:t>
            </a:r>
            <a:r>
              <a:rPr lang="de-DE" sz="1800" b="0" strike="noStrike" spc="-1">
                <a:solidFill>
                  <a:srgbClr val="000000"/>
                </a:solidFill>
                <a:latin typeface="Arial"/>
              </a:rPr>
              <a:t> </a:t>
            </a:r>
            <a:r>
              <a:rPr lang="de-DE" sz="1800" b="0" strike="noStrike" spc="-1" err="1">
                <a:solidFill>
                  <a:srgbClr val="000000"/>
                </a:solidFill>
                <a:latin typeface="Arial"/>
              </a:rPr>
              <a:t>of</a:t>
            </a:r>
            <a:r>
              <a:rPr lang="de-DE" sz="1800" b="0" strike="noStrike" spc="-1">
                <a:solidFill>
                  <a:srgbClr val="000000"/>
                </a:solidFill>
                <a:latin typeface="Arial"/>
              </a:rPr>
              <a:t> </a:t>
            </a:r>
            <a:r>
              <a:rPr lang="de-DE" sz="1800" b="0" strike="noStrike" spc="-1" err="1">
                <a:solidFill>
                  <a:srgbClr val="000000"/>
                </a:solidFill>
                <a:latin typeface="Arial"/>
              </a:rPr>
              <a:t>Contracts</a:t>
            </a:r>
            <a:endParaRPr lang="de-DE" sz="1800" b="0" strike="noStrike" spc="-1">
              <a:solidFill>
                <a:srgbClr val="000000"/>
              </a:solidFill>
              <a:latin typeface="Arial"/>
            </a:endParaRPr>
          </a:p>
        </p:txBody>
      </p:sp>
      <p:sp>
        <p:nvSpPr>
          <p:cNvPr id="40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91A9D67-7D5B-4550-9FB5-9DA76D615CC5}" type="slidenum">
              <a:rPr lang="en-US" sz="1200" b="0" strike="noStrike" spc="-1">
                <a:solidFill>
                  <a:srgbClr val="000000"/>
                </a:solidFill>
                <a:latin typeface="Times New Roman"/>
              </a:rPr>
              <a:t>7</a:t>
            </a:fld>
            <a:endParaRPr lang="de-D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noRot="1" noChangeAspect="1"/>
          </p:cNvSpPr>
          <p:nvPr>
            <p:ph type="sldImg"/>
          </p:nvPr>
        </p:nvSpPr>
        <p:spPr>
          <a:xfrm>
            <a:off x="685800" y="1143000"/>
            <a:ext cx="5486400" cy="308610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0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758B2C2-4226-48B4-B6BB-D3F107302929}" type="slidenum">
              <a:rPr lang="en-US" sz="1200" b="0" strike="noStrike" spc="-1">
                <a:solidFill>
                  <a:srgbClr val="000000"/>
                </a:solidFill>
                <a:latin typeface="Times New Roman"/>
              </a:rPr>
              <a:t>8</a:t>
            </a:fld>
            <a:endParaRPr lang="de-D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noRot="1" noChangeAspect="1"/>
          </p:cNvSpPr>
          <p:nvPr>
            <p:ph type="sldImg"/>
          </p:nvPr>
        </p:nvSpPr>
        <p:spPr>
          <a:xfrm>
            <a:off x="685800" y="1143000"/>
            <a:ext cx="5486400" cy="308610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endParaRPr lang="de-DE" sz="1800" b="0" strike="noStrike" spc="-1">
              <a:solidFill>
                <a:srgbClr val="000000"/>
              </a:solidFill>
              <a:latin typeface="Arial"/>
            </a:endParaRPr>
          </a:p>
        </p:txBody>
      </p:sp>
      <p:sp>
        <p:nvSpPr>
          <p:cNvPr id="41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9E31F4B-7F52-4558-9D50-448A8C1C7DE6}" type="slidenum">
              <a:rPr lang="en-US" sz="1200" b="0" strike="noStrike" spc="-1">
                <a:solidFill>
                  <a:srgbClr val="000000"/>
                </a:solidFill>
                <a:latin typeface="Times New Roman"/>
              </a:rPr>
              <a:t>9</a:t>
            </a:fld>
            <a:endParaRPr lang="de-D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685800" y="1143000"/>
            <a:ext cx="5486400" cy="308610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A6795DF-51B7-4A0B-ADAB-30AC48E6F4D9}" type="slidenum">
              <a:rPr lang="en-US" sz="1200" b="0" strike="noStrike" spc="-1">
                <a:solidFill>
                  <a:srgbClr val="000000"/>
                </a:solidFill>
                <a:latin typeface="Times New Roman"/>
              </a:rPr>
              <a:t>10</a:t>
            </a:fld>
            <a:endParaRPr lang="de-D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11</a:t>
            </a:fld>
            <a:endParaRPr lang="de-D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9ED9B90-5E87-4A42-9FD5-2381FFAE9888}"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5728A46-B4E1-4112-9386-492A934AFC2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BEE8F3A-8BFE-40C6-A1E8-8DD8FF5F97D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017E28-1AD4-43C5-9BE8-039FCF6E338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8E4149C-B4E7-4FEE-85D1-DFA258FF2D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654B1A5-F223-4940-B211-E914AD53DB6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704CECB-664B-4984-A9FC-68249C94F5B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AAAFBE-6D7A-42C7-B83A-93C3DCE619D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A4AA5D-1C35-4D38-8D9A-5746A68533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84BBB24-BE7B-4860-970B-C4A7EEA267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6C912AE-5161-4E44-B7A4-944E4E7A2D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B8529E3-9500-4D26-9C6A-E8959111144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B2C9145-224A-41CB-B178-C92E076C0E8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229E3E-A6A9-4DB5-B6C8-7B4E36BC7AD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97DA9A1-3ACF-4555-9978-26B36C1D6E9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D488D1A-C80B-4B66-A065-206E7941748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065B412-5564-418C-B656-1A406C803B29}"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EC41-1CF1-1B58-5415-E065E0B4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89162-0A67-64F7-C3A4-A59BCA76C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B5EA4-FD9E-CAF5-30ED-1B15EE6A3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4561-0881-EB8E-D646-ABE248515B5B}"/>
              </a:ext>
            </a:extLst>
          </p:cNvPr>
          <p:cNvSpPr>
            <a:spLocks noGrp="1"/>
          </p:cNvSpPr>
          <p:nvPr>
            <p:ph type="dt" sz="half" idx="10"/>
          </p:nvPr>
        </p:nvSpPr>
        <p:spPr/>
        <p:txBody>
          <a:bodyPr/>
          <a:lstStyle/>
          <a:p>
            <a:fld id="{0F1CCC48-CE88-4C05-8599-C21A83F661A8}" type="datetime1">
              <a:rPr lang="en-US" smtClean="0"/>
              <a:t>12/11/2023</a:t>
            </a:fld>
            <a:endParaRPr lang="en-US"/>
          </a:p>
        </p:txBody>
      </p:sp>
      <p:sp>
        <p:nvSpPr>
          <p:cNvPr id="6" name="Footer Placeholder 5">
            <a:extLst>
              <a:ext uri="{FF2B5EF4-FFF2-40B4-BE49-F238E27FC236}">
                <a16:creationId xmlns:a16="http://schemas.microsoft.com/office/drawing/2014/main" id="{A2678A6A-CE2E-FAC8-6826-53180A9BA6EE}"/>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BC157AAE-09D5-EB31-D215-E2EE3F5AE85C}"/>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15504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A02A60D8-7CC9-4CAC-87CB-6B4F6A4B542A}"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8"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6CEE65-02F7-461D-A2F6-4AE8B7947C7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A58C8A3-C118-4425-8D0C-D5FC1F9EE5AE}"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2"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3"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6C31E7-E100-4FB4-9784-C12047F0DB4B}"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1C71498-A9DC-490E-9811-6CD42F07E1F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D2B1CC6-95BD-4AE3-9E5F-F0911EF4EF6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A3A6E21-4DF9-45F9-BB11-B27F29EC5714}"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98"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9"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7EE14C6-D24C-4CA7-AC01-EAD3DE20F031}"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0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3"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F20EEC8-0158-4563-8E71-3E1564F5ED7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6"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7"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8B9F27-7BDA-4071-93D2-F9DB44F7EB9D}"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9"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0"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F774CDB2-F72B-458E-B157-E599AE128F7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2"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3"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4"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5"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8A5CE97-D81D-44B8-B0F2-BC257851C453}"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7"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8"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9"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0"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1"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2"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7181865C-F229-4AB6-8AAC-043AB81567EE}"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677FF-C80C-4936-8FDF-602D4B7DD70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0"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69EB432B-0B14-4E0A-B792-0B5982008E52}"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A09F27A-CA6D-48E9-BF73-4F94C157A44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2"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6A741F9-8C8C-45A6-985F-FAC368C19824}"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4"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35"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320A3299-2CD1-43C3-8435-5E413C9EFF9E}"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996746E-CB3E-423D-A148-2ADB34B61F78}"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352DC24-A670-4B05-9DEA-136071759ED6}"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9"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0"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1"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665B1EA-36E0-480A-8FDB-6684DD4F968D}"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3"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5"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35A69A-AD14-431A-A1EB-A6DAFEE3D22C}"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8"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9"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D6542C4-F39D-44C6-B47F-67D398CAF7DF}"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1"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52"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8BEA381-2A2F-4FA1-AB77-4F86F98D29C1}"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6"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7"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87DE98A6-0180-4511-88CD-4E6147D12FFB}"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9"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0"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1"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2"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3"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4"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707B55B-72BE-463B-92E8-05F7AEE37366}"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5ACF846-7ABD-4734-922A-E9F8DEA504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A6159DC-03A2-4914-B33A-698706E0B0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A479D0E-2A2D-4553-A28D-EA7A9861D93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EB2ABC-577E-4024-8B0D-89526DF0003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1B2DC1A-B561-4D0A-A4CB-0F2FE9803B9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25AB3963-082B-44EF-9A56-20070D37E772}"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A3CB5B6-F78D-4F04-B10F-F98AB3EBBA3D}"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83"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63F3DCF0-6BBE-4D05-AF65-56A58902CA6C}"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4"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5"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6" name="PlaceHolder 4"/>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127" name="PlaceHolder 5"/>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128" name="PlaceHolder 6"/>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D76D771-0500-4421-A118-6CB1245ECED6}"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9.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15" name="Rectangle 39">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6" name="Freeform: Shape 40">
            <a:extLst>
              <a:ext uri="{C183D7F6-B498-43B3-948B-1728B52AA6E4}">
                <adec:decorative xmlns:adec="http://schemas.microsoft.com/office/drawing/2017/decorative" val="1"/>
              </a:ext>
            </a:extLst>
          </p:cNvPr>
          <p:cNvSpPr/>
          <p:nvPr/>
        </p:nvSpPr>
        <p:spPr>
          <a:xfrm>
            <a:off x="5295960" y="320400"/>
            <a:ext cx="6572160" cy="6212520"/>
          </a:xfrm>
          <a:custGeom>
            <a:avLst/>
            <a:gdLst>
              <a:gd name="textAreaLeft" fmla="*/ 0 w 6572160"/>
              <a:gd name="textAreaRight" fmla="*/ 6572520 w 6572160"/>
              <a:gd name="textAreaTop" fmla="*/ 0 h 6212520"/>
              <a:gd name="textAreaBottom" fmla="*/ 6212880 h 6212520"/>
            </a:gdLst>
            <a:ahLst/>
            <a:cxnLst/>
            <a:rect l="textAreaLeft" t="textAreaTop" r="textAreaRight" b="textAreaBottom"/>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7" name="Right Triangle 41">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8" name="Rectangle 42">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9" name="PlaceHolder 1"/>
          <p:cNvSpPr>
            <a:spLocks noGrp="1"/>
          </p:cNvSpPr>
          <p:nvPr>
            <p:ph type="title"/>
          </p:nvPr>
        </p:nvSpPr>
        <p:spPr>
          <a:xfrm>
            <a:off x="5775840" y="962640"/>
            <a:ext cx="5384520" cy="3210480"/>
          </a:xfrm>
          <a:prstGeom prst="rect">
            <a:avLst/>
          </a:prstGeom>
          <a:noFill/>
          <a:ln w="0">
            <a:noFill/>
          </a:ln>
        </p:spPr>
        <p:txBody>
          <a:bodyPr lIns="91440" tIns="45720" rIns="91440" bIns="45720" anchor="b">
            <a:normAutofit/>
          </a:bodyPr>
          <a:lstStyle/>
          <a:p>
            <a:pPr indent="0" defTabSz="914400">
              <a:lnSpc>
                <a:spcPct val="90000"/>
              </a:lnSpc>
              <a:buNone/>
            </a:pPr>
            <a:r>
              <a:rPr lang="en-GB" sz="4500" b="0" strike="noStrike" spc="-1">
                <a:solidFill>
                  <a:schemeClr val="dk1"/>
                </a:solidFill>
                <a:latin typeface="Constantia"/>
                <a:ea typeface="STXinwei"/>
              </a:rPr>
              <a:t>Sales Forecast and Churn Prediction for the International Health Insurance Company</a:t>
            </a:r>
            <a:endParaRPr lang="en-US" sz="4500" b="0" strike="noStrike" spc="-1">
              <a:solidFill>
                <a:schemeClr val="dk1"/>
              </a:solidFill>
              <a:latin typeface="Calibri"/>
            </a:endParaRPr>
          </a:p>
        </p:txBody>
      </p:sp>
      <p:sp>
        <p:nvSpPr>
          <p:cNvPr id="220" name="PlaceHolder 2"/>
          <p:cNvSpPr>
            <a:spLocks noGrp="1"/>
          </p:cNvSpPr>
          <p:nvPr>
            <p:ph type="subTitle"/>
          </p:nvPr>
        </p:nvSpPr>
        <p:spPr>
          <a:xfrm>
            <a:off x="5775840" y="4269600"/>
            <a:ext cx="4048560" cy="109476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Course: Data Science Continuous Mar23</a:t>
            </a:r>
            <a:endParaRPr lang="de-DE" sz="1700" b="0" strike="noStrike" spc="-1">
              <a:solidFill>
                <a:srgbClr val="000000"/>
              </a:solidFill>
              <a:latin typeface="Arial"/>
            </a:endParaRPr>
          </a:p>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Jonathan Leipold  |  Christian Hirning  |  Rumiya Al-Meri</a:t>
            </a:r>
            <a:endParaRPr lang="de-DE" sz="1700" b="0" strike="noStrike" spc="-1">
              <a:solidFill>
                <a:srgbClr val="000000"/>
              </a:solidFill>
              <a:latin typeface="Arial"/>
            </a:endParaRPr>
          </a:p>
        </p:txBody>
      </p:sp>
      <p:pic>
        <p:nvPicPr>
          <p:cNvPr id="221" name="Picture 5" descr="A black background with a black square&#10;&#10;Description automatically generated with medium confidence"/>
          <p:cNvPicPr/>
          <p:nvPr/>
        </p:nvPicPr>
        <p:blipFill>
          <a:blip r:embed="rId2"/>
          <a:stretch/>
        </p:blipFill>
        <p:spPr>
          <a:xfrm>
            <a:off x="1296720" y="1911240"/>
            <a:ext cx="3509640" cy="703440"/>
          </a:xfrm>
          <a:prstGeom prst="rect">
            <a:avLst/>
          </a:prstGeom>
          <a:ln w="0">
            <a:noFill/>
          </a:ln>
        </p:spPr>
      </p:pic>
      <p:pic>
        <p:nvPicPr>
          <p:cNvPr id="222" name="Grafik 1" descr="A family photo with a card&#10;&#10;Description automatically generated with medium confidence"/>
          <p:cNvPicPr/>
          <p:nvPr/>
        </p:nvPicPr>
        <p:blipFill>
          <a:blip r:embed="rId3"/>
          <a:srcRect l="3462" r="8054"/>
          <a:stretch/>
        </p:blipFill>
        <p:spPr>
          <a:xfrm>
            <a:off x="2376000" y="3581280"/>
            <a:ext cx="1352880" cy="19922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Models overview</a:t>
            </a:r>
            <a:endParaRPr lang="en-US" sz="3200" b="0" strike="noStrike" spc="-1">
              <a:solidFill>
                <a:schemeClr val="dk1"/>
              </a:solidFill>
              <a:latin typeface="Calibri"/>
            </a:endParaRPr>
          </a:p>
        </p:txBody>
      </p:sp>
      <p:cxnSp>
        <p:nvCxnSpPr>
          <p:cNvPr id="277"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78" name="PlaceHolder 2"/>
          <p:cNvSpPr>
            <a:spLocks noGrp="1"/>
          </p:cNvSpPr>
          <p:nvPr>
            <p:ph type="ftr" idx="30"/>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9" name="PlaceHolder 3"/>
          <p:cNvSpPr>
            <a:spLocks noGrp="1"/>
          </p:cNvSpPr>
          <p:nvPr>
            <p:ph type="sldNum" idx="31"/>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412747D-0416-4B0B-903F-A86AE0B3FFDB}" type="slidenum">
              <a:rPr lang="en-US" sz="1200" b="0" strike="noStrike" spc="-1">
                <a:solidFill>
                  <a:schemeClr val="dk1">
                    <a:tint val="75000"/>
                  </a:schemeClr>
                </a:solidFill>
                <a:latin typeface="Calibri"/>
              </a:rPr>
              <a:t>10</a:t>
            </a:fld>
            <a:endParaRPr lang="de-DE" sz="1200" b="0" strike="noStrike" spc="-1">
              <a:solidFill>
                <a:srgbClr val="000000"/>
              </a:solidFill>
              <a:latin typeface="Times New Roman"/>
            </a:endParaRPr>
          </a:p>
        </p:txBody>
      </p:sp>
      <p:pic>
        <p:nvPicPr>
          <p:cNvPr id="280" name="Picture 9"/>
          <p:cNvPicPr/>
          <p:nvPr/>
        </p:nvPicPr>
        <p:blipFill>
          <a:blip r:embed="rId4"/>
          <a:stretch/>
        </p:blipFill>
        <p:spPr>
          <a:xfrm>
            <a:off x="905760" y="1801080"/>
            <a:ext cx="11084760" cy="4405320"/>
          </a:xfrm>
          <a:prstGeom prst="rect">
            <a:avLst/>
          </a:prstGeom>
          <a:ln w="0">
            <a:noFill/>
          </a:ln>
        </p:spPr>
      </p:pic>
      <p:sp>
        <p:nvSpPr>
          <p:cNvPr id="281" name="Rectangle 6"/>
          <p:cNvSpPr/>
          <p:nvPr/>
        </p:nvSpPr>
        <p:spPr>
          <a:xfrm>
            <a:off x="9915840" y="3693240"/>
            <a:ext cx="1782360" cy="588960"/>
          </a:xfrm>
          <a:prstGeom prst="roundRect">
            <a:avLst>
              <a:gd name="adj" fmla="val 16667"/>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2060"/>
                </a:solidFill>
                <a:latin typeface="Calibri"/>
              </a:rPr>
              <a:t>Classification</a:t>
            </a:r>
            <a:endParaRPr lang="de-DE" sz="1800" b="0" strike="noStrike" spc="-1">
              <a:solidFill>
                <a:srgbClr val="000000"/>
              </a:solidFill>
              <a:latin typeface="Arial"/>
            </a:endParaRPr>
          </a:p>
        </p:txBody>
      </p:sp>
      <p:cxnSp>
        <p:nvCxnSpPr>
          <p:cNvPr id="282" name="Straight Arrow Connector 15"/>
          <p:cNvCxnSpPr/>
          <p:nvPr/>
        </p:nvCxnSpPr>
        <p:spPr>
          <a:xfrm flipV="1">
            <a:off x="7407000" y="3972240"/>
            <a:ext cx="2510640" cy="6120"/>
          </a:xfrm>
          <a:prstGeom prst="straightConnector1">
            <a:avLst/>
          </a:prstGeom>
          <a:ln>
            <a:solidFill>
              <a:srgbClr val="4472C4"/>
            </a:solidFill>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11</a:t>
            </a:fld>
            <a:endParaRPr lang="de-DE" sz="1200" b="0" strike="noStrike" spc="-1">
              <a:solidFill>
                <a:srgbClr val="000000"/>
              </a:solidFill>
              <a:latin typeface="Times New Roman"/>
            </a:endParaRPr>
          </a:p>
        </p:txBody>
      </p:sp>
      <p:pic>
        <p:nvPicPr>
          <p:cNvPr id="289" name="Picture 12"/>
          <p:cNvPicPr/>
          <p:nvPr/>
        </p:nvPicPr>
        <p:blipFill>
          <a:blip r:embed="rId3"/>
          <a:stretch/>
        </p:blipFill>
        <p:spPr>
          <a:xfrm>
            <a:off x="688408" y="3557117"/>
            <a:ext cx="3812848" cy="3151055"/>
          </a:xfrm>
          <a:prstGeom prst="rect">
            <a:avLst/>
          </a:prstGeom>
          <a:ln w="0">
            <a:noFill/>
          </a:ln>
        </p:spPr>
      </p:pic>
      <p:sp>
        <p:nvSpPr>
          <p:cNvPr id="290" name="TextBox 13"/>
          <p:cNvSpPr/>
          <p:nvPr/>
        </p:nvSpPr>
        <p:spPr>
          <a:xfrm>
            <a:off x="684310" y="1920818"/>
            <a:ext cx="4525560" cy="1908215"/>
          </a:xfrm>
          <a:prstGeom prst="rect">
            <a:avLst/>
          </a:prstGeom>
          <a:noFill/>
          <a:ln w="0">
            <a:noFill/>
          </a:ln>
        </p:spPr>
        <p:style>
          <a:lnRef idx="0">
            <a:scrgbClr r="0" g="0" b="0"/>
          </a:lnRef>
          <a:fillRef idx="0">
            <a:scrgbClr r="0" g="0" b="0"/>
          </a:fillRef>
          <a:effectRef idx="0">
            <a:scrgbClr r="0" g="0" b="0"/>
          </a:effectRef>
          <a:fontRef idx="minor"/>
        </p:style>
        <p:txBody>
          <a:bodyPr horzOverflow="overflow" lIns="91440" tIns="45720" rIns="91440" bIns="45720" numCol="1" spcCol="0" anchor="t">
            <a:spAutoFit/>
          </a:bodyPr>
          <a:lstStyle/>
          <a:p>
            <a:pPr defTabSz="914400">
              <a:lnSpc>
                <a:spcPct val="100000"/>
              </a:lnSpc>
            </a:pPr>
            <a:r>
              <a:rPr lang="en-GB" sz="2000" b="1" strike="noStrike" spc="-1">
                <a:solidFill>
                  <a:schemeClr val="dk1"/>
                </a:solidFill>
                <a:latin typeface="Calibri"/>
              </a:rPr>
              <a:t>Classification: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KNN model performs better than SVM</a:t>
            </a:r>
            <a:r>
              <a:rPr lang="en-US" sz="2000" b="0" strike="noStrike" spc="-1">
                <a:solidFill>
                  <a:schemeClr val="dk1"/>
                </a:solidFill>
                <a:latin typeface="Calibri"/>
              </a:rPr>
              <a:t>​</a:t>
            </a:r>
            <a:endParaRPr lang="de-DE" sz="2000" b="0" strike="noStrike" spc="-1">
              <a:solidFill>
                <a:schemeClr val="dk1"/>
              </a:solidFill>
              <a:latin typeface="Arial"/>
              <a:cs typeface="Arial"/>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The best metric is Manhattan with the k=5​</a:t>
            </a:r>
            <a:endParaRPr lang="de-DE" sz="2000" b="0" strike="noStrike" spc="-1">
              <a:solidFill>
                <a:schemeClr val="dk1"/>
              </a:solidFill>
              <a:latin typeface="Arial"/>
              <a:cs typeface="Arial"/>
            </a:endParaRPr>
          </a:p>
          <a:p>
            <a:pPr defTabSz="914400">
              <a:lnSpc>
                <a:spcPct val="100000"/>
              </a:lnSpc>
            </a:pPr>
            <a:endParaRPr lang="de-DE" sz="1800" b="0" strike="noStrike" spc="-1">
              <a:solidFill>
                <a:srgbClr val="000000"/>
              </a:solidFill>
              <a:latin typeface="Arial"/>
            </a:endParaRPr>
          </a:p>
        </p:txBody>
      </p:sp>
      <p:graphicFrame>
        <p:nvGraphicFramePr>
          <p:cNvPr id="291" name="Table 17"/>
          <p:cNvGraphicFramePr/>
          <p:nvPr>
            <p:extLst>
              <p:ext uri="{D42A27DB-BD31-4B8C-83A1-F6EECF244321}">
                <p14:modId xmlns:p14="http://schemas.microsoft.com/office/powerpoint/2010/main" val="3088695902"/>
              </p:ext>
            </p:extLst>
          </p:nvPr>
        </p:nvGraphicFramePr>
        <p:xfrm>
          <a:off x="6326022" y="2329134"/>
          <a:ext cx="3187800" cy="1248410"/>
        </p:xfrm>
        <a:graphic>
          <a:graphicData uri="http://schemas.openxmlformats.org/drawingml/2006/table">
            <a:tbl>
              <a:tblPr/>
              <a:tblGrid>
                <a:gridCol w="1630800">
                  <a:extLst>
                    <a:ext uri="{9D8B030D-6E8A-4147-A177-3AD203B41FA5}">
                      <a16:colId xmlns:a16="http://schemas.microsoft.com/office/drawing/2014/main" val="20000"/>
                    </a:ext>
                  </a:extLst>
                </a:gridCol>
                <a:gridCol w="1557000">
                  <a:extLst>
                    <a:ext uri="{9D8B030D-6E8A-4147-A177-3AD203B41FA5}">
                      <a16:colId xmlns:a16="http://schemas.microsoft.com/office/drawing/2014/main" val="20001"/>
                    </a:ext>
                  </a:extLst>
                </a:gridCol>
              </a:tblGrid>
              <a:tr h="231840">
                <a:tc>
                  <a:txBody>
                    <a:bodyPr/>
                    <a:lstStyle/>
                    <a:p>
                      <a:pPr algn="just" defTabSz="914400">
                        <a:lnSpc>
                          <a:spcPct val="110000"/>
                        </a:lnSpc>
                        <a:spcBef>
                          <a:spcPts val="601"/>
                        </a:spcBef>
                      </a:pPr>
                      <a:r>
                        <a:rPr lang="en-GB" sz="1000" b="1" strike="noStrike" spc="-1">
                          <a:solidFill>
                            <a:srgbClr val="595959"/>
                          </a:solidFill>
                          <a:latin typeface="Constantia"/>
                          <a:ea typeface="Constantia"/>
                        </a:rPr>
                        <a:t>Model /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tc>
                  <a:txBody>
                    <a:bodyPr/>
                    <a:lstStyle/>
                    <a:p>
                      <a:pPr algn="just" defTabSz="914400">
                        <a:lnSpc>
                          <a:spcPct val="110000"/>
                        </a:lnSpc>
                        <a:spcBef>
                          <a:spcPts val="601"/>
                        </a:spcBef>
                      </a:pPr>
                      <a:r>
                        <a:rPr lang="en-GB" sz="1000" b="1" strike="noStrike" spc="-1">
                          <a:solidFill>
                            <a:srgbClr val="595959"/>
                          </a:solidFill>
                          <a:latin typeface="Constantia"/>
                          <a:ea typeface="Constantia"/>
                        </a:rPr>
                        <a:t>Accuracy</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extLst>
                  <a:ext uri="{0D108BD9-81ED-4DB2-BD59-A6C34878D82A}">
                    <a16:rowId xmlns:a16="http://schemas.microsoft.com/office/drawing/2014/main" val="10000"/>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Chebyshev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extLst>
                  <a:ext uri="{0D108BD9-81ED-4DB2-BD59-A6C34878D82A}">
                    <a16:rowId xmlns:a16="http://schemas.microsoft.com/office/drawing/2014/main" val="10001"/>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Manhattan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1.0</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Minkowski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SVM</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2BA065E6-91C2-D08F-80D1-34B345D864B7}"/>
              </a:ext>
            </a:extLst>
          </p:cNvPr>
          <p:cNvSpPr txBox="1"/>
          <p:nvPr/>
        </p:nvSpPr>
        <p:spPr>
          <a:xfrm>
            <a:off x="6305910" y="3833003"/>
            <a:ext cx="4856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a:cs typeface="Calibri"/>
              </a:rPr>
              <a:t>Classification</a:t>
            </a:r>
            <a:r>
              <a:rPr lang="en-US">
                <a:cs typeface="Calibri"/>
              </a:rPr>
              <a:t> approach is </a:t>
            </a:r>
            <a:r>
              <a:rPr lang="en-US" b="1">
                <a:cs typeface="Calibri"/>
              </a:rPr>
              <a:t>limited</a:t>
            </a:r>
            <a:r>
              <a:rPr lang="en-US">
                <a:cs typeface="Calibri"/>
              </a:rPr>
              <a:t> to a small number of features and the application</a:t>
            </a:r>
            <a:r>
              <a:rPr lang="en-US" b="1">
                <a:cs typeface="Calibri"/>
              </a:rPr>
              <a:t> in the business context</a:t>
            </a:r>
            <a:r>
              <a:rPr lang="en-US">
                <a:cs typeface="Calibri"/>
              </a:rPr>
              <a:t> where the sales forecast has to be precise and not a range or class. Moreover, the </a:t>
            </a:r>
            <a:r>
              <a:rPr lang="en-US" b="1">
                <a:cs typeface="Calibri"/>
              </a:rPr>
              <a:t>model has to be adapted over time </a:t>
            </a:r>
            <a:r>
              <a:rPr lang="en-US">
                <a:cs typeface="Calibri"/>
              </a:rPr>
              <a:t>as all future forecasts will be classified as an L-class, if the business is growing.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12</a:t>
            </a:fld>
            <a:endParaRPr lang="de-DE" sz="1200" b="0" strike="noStrike" spc="-1">
              <a:solidFill>
                <a:srgbClr val="000000"/>
              </a:solidFill>
              <a:latin typeface="Times New Roman"/>
            </a:endParaRPr>
          </a:p>
        </p:txBody>
      </p:sp>
      <p:sp>
        <p:nvSpPr>
          <p:cNvPr id="290" name="TextBox 13"/>
          <p:cNvSpPr/>
          <p:nvPr/>
        </p:nvSpPr>
        <p:spPr>
          <a:xfrm>
            <a:off x="684310" y="1920818"/>
            <a:ext cx="5709249" cy="4678204"/>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1440" tIns="45720" rIns="91440" bIns="45720" numCol="1" spcCol="0" anchor="t">
            <a:spAutoFit/>
          </a:bodyPr>
          <a:lstStyle/>
          <a:p>
            <a:r>
              <a:rPr lang="en-GB" sz="2000" b="1" spc="-1">
                <a:solidFill>
                  <a:schemeClr val="dk1"/>
                </a:solidFill>
                <a:latin typeface="Calibri"/>
              </a:rPr>
              <a:t>Time Series</a:t>
            </a:r>
            <a:r>
              <a:rPr lang="en-GB" sz="2000" b="1" strike="noStrike" spc="-1">
                <a:solidFill>
                  <a:schemeClr val="dk1"/>
                </a:solidFill>
                <a:latin typeface="Calibri"/>
              </a:rPr>
              <a:t>: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a:buClr>
                <a:srgbClr val="000000"/>
              </a:buClr>
              <a:buFont typeface="Arial,Sans-Serif"/>
              <a:buChar char="•"/>
            </a:pPr>
            <a:r>
              <a:rPr lang="en-GB" sz="2000" spc="-1">
                <a:latin typeface="Calibri"/>
              </a:rPr>
              <a:t>SARIMA, </a:t>
            </a:r>
            <a:r>
              <a:rPr lang="en-GB" sz="2000" spc="-1" err="1">
                <a:latin typeface="Calibri"/>
              </a:rPr>
              <a:t>XGBoost</a:t>
            </a:r>
            <a:r>
              <a:rPr lang="en-GB" sz="2000" spc="-1">
                <a:latin typeface="Calibri"/>
              </a:rPr>
              <a:t>, Multiple Linear Regression and Random Forest Regressor</a:t>
            </a:r>
            <a:endParaRPr lang="de-DE" sz="2000" spc="-1">
              <a:latin typeface="Arial"/>
              <a:cs typeface="Arial"/>
            </a:endParaRPr>
          </a:p>
          <a:p>
            <a:pPr marL="342900" indent="-342900">
              <a:buClr>
                <a:srgbClr val="000000"/>
              </a:buClr>
              <a:buFont typeface="Arial,Sans-Serif"/>
              <a:buChar char="•"/>
            </a:pPr>
            <a:r>
              <a:rPr lang="en-GB" sz="2000" spc="-1">
                <a:solidFill>
                  <a:schemeClr val="dk1"/>
                </a:solidFill>
                <a:latin typeface="Calibri"/>
              </a:rPr>
              <a:t>R^2 and RMSE as Metrics </a:t>
            </a:r>
            <a:endParaRPr lang="de-DE" sz="2000" b="0" strike="noStrike" spc="-1">
              <a:solidFill>
                <a:schemeClr val="dk1"/>
              </a:solidFill>
              <a:latin typeface="Arial"/>
              <a:cs typeface="Arial"/>
            </a:endParaRPr>
          </a:p>
          <a:p>
            <a:pPr marL="342900" indent="-342900">
              <a:buClr>
                <a:srgbClr val="000000"/>
              </a:buClr>
              <a:buFont typeface="Arial,Sans-Serif"/>
              <a:buChar char="•"/>
            </a:pPr>
            <a:r>
              <a:rPr lang="en-GB" sz="2000" spc="-1">
                <a:solidFill>
                  <a:schemeClr val="dk1"/>
                </a:solidFill>
                <a:ea typeface="+mn-lt"/>
                <a:cs typeface="+mn-lt"/>
              </a:rPr>
              <a:t>Consideration of the residues</a:t>
            </a:r>
            <a:endParaRPr lang="en-GB" sz="2000" spc="-1">
              <a:solidFill>
                <a:schemeClr val="dk1"/>
              </a:solidFill>
              <a:latin typeface="Calibri"/>
              <a:cs typeface="Calibri"/>
            </a:endParaRPr>
          </a:p>
          <a:p>
            <a:pPr marL="342900" indent="-342900">
              <a:buClr>
                <a:srgbClr val="000000"/>
              </a:buClr>
              <a:buFont typeface="Arial,Sans-Serif"/>
              <a:buChar char="•"/>
            </a:pPr>
            <a:r>
              <a:rPr lang="en-GB" sz="2000" b="1" spc="-1">
                <a:solidFill>
                  <a:schemeClr val="dk1"/>
                </a:solidFill>
                <a:latin typeface="Calibri"/>
                <a:cs typeface="Calibri"/>
              </a:rPr>
              <a:t>Limited by:</a:t>
            </a:r>
            <a:endParaRPr lang="en-GB" sz="2000" b="1" strike="noStrike" spc="-1">
              <a:solidFill>
                <a:schemeClr val="dk1"/>
              </a:solidFill>
              <a:latin typeface="Calibri"/>
              <a:cs typeface="Calibri"/>
            </a:endParaRPr>
          </a:p>
          <a:p>
            <a:pPr marL="800100" lvl="1" indent="-342900">
              <a:buClr>
                <a:srgbClr val="000000"/>
              </a:buClr>
              <a:buFont typeface="Courier New"/>
              <a:buChar char="o"/>
            </a:pPr>
            <a:r>
              <a:rPr lang="en-GB" sz="2000" spc="-1">
                <a:solidFill>
                  <a:schemeClr val="dk1"/>
                </a:solidFill>
                <a:latin typeface="Calibri"/>
                <a:cs typeface="Calibri"/>
              </a:rPr>
              <a:t>Small Amount of Data </a:t>
            </a:r>
          </a:p>
          <a:p>
            <a:pPr marL="800100" lvl="1" indent="-342900">
              <a:buClr>
                <a:srgbClr val="000000"/>
              </a:buClr>
              <a:buFont typeface="Courier New"/>
              <a:buChar char="o"/>
            </a:pPr>
            <a:r>
              <a:rPr lang="en-GB" sz="2000" spc="-1">
                <a:solidFill>
                  <a:schemeClr val="dk1"/>
                </a:solidFill>
                <a:latin typeface="Calibri"/>
                <a:cs typeface="Calibri"/>
              </a:rPr>
              <a:t>Small Amount of Features (only Lag Features and Time Features like Month, Year, Quarter)</a:t>
            </a:r>
            <a:endParaRPr lang="en-GB" sz="2000" spc="-1">
              <a:solidFill>
                <a:schemeClr val="dk1"/>
              </a:solidFill>
              <a:ea typeface="+mn-lt"/>
              <a:cs typeface="+mn-lt"/>
            </a:endParaRPr>
          </a:p>
          <a:p>
            <a:pPr marL="800100" lvl="1" indent="-342900">
              <a:buClr>
                <a:srgbClr val="000000"/>
              </a:buClr>
              <a:buFont typeface="Courier New"/>
              <a:buChar char="o"/>
            </a:pPr>
            <a:r>
              <a:rPr lang="en-GB" sz="2000" spc="-1">
                <a:solidFill>
                  <a:schemeClr val="dk1"/>
                </a:solidFill>
                <a:ea typeface="+mn-lt"/>
                <a:cs typeface="+mn-lt"/>
              </a:rPr>
              <a:t>Different Zone Models</a:t>
            </a:r>
            <a:endParaRPr lang="en-GB">
              <a:solidFill>
                <a:schemeClr val="dk1"/>
              </a:solidFill>
            </a:endParaRPr>
          </a:p>
          <a:p>
            <a:pPr marL="800100" lvl="1" indent="-342900">
              <a:buClr>
                <a:srgbClr val="000000"/>
              </a:buClr>
              <a:buFont typeface="Courier New"/>
              <a:buChar char="o"/>
            </a:pPr>
            <a:r>
              <a:rPr lang="en-GB" sz="2000" spc="-1">
                <a:solidFill>
                  <a:schemeClr val="dk1"/>
                </a:solidFill>
                <a:ea typeface="+mn-lt"/>
                <a:cs typeface="+mn-lt"/>
              </a:rPr>
              <a:t>significantly different results depending on the time of the train test split</a:t>
            </a:r>
            <a:endParaRPr lang="en-GB" sz="2000" spc="-1">
              <a:solidFill>
                <a:schemeClr val="dk1"/>
              </a:solidFill>
              <a:latin typeface="Calibri"/>
              <a:cs typeface="Calibri"/>
            </a:endParaRPr>
          </a:p>
          <a:p>
            <a:pPr marL="800100" lvl="1" indent="-342900">
              <a:buClr>
                <a:srgbClr val="000000"/>
              </a:buClr>
              <a:buFont typeface="Courier New"/>
              <a:buChar char="o"/>
            </a:pPr>
            <a:endParaRPr lang="en-GB" sz="2000" spc="-1">
              <a:solidFill>
                <a:srgbClr val="000000"/>
              </a:solidFill>
              <a:latin typeface="Calibri"/>
              <a:cs typeface="Calibri"/>
            </a:endParaRPr>
          </a:p>
          <a:p>
            <a:endParaRPr lang="de-DE" spc="-1">
              <a:solidFill>
                <a:srgbClr val="000000"/>
              </a:solidFill>
              <a:latin typeface="Arial"/>
              <a:cs typeface="Arial"/>
            </a:endParaRPr>
          </a:p>
        </p:txBody>
      </p:sp>
      <p:sp>
        <p:nvSpPr>
          <p:cNvPr id="4" name="PlaceHolder 1">
            <a:extLst>
              <a:ext uri="{FF2B5EF4-FFF2-40B4-BE49-F238E27FC236}">
                <a16:creationId xmlns:a16="http://schemas.microsoft.com/office/drawing/2014/main" id="{6E888678-3150-D8BE-FE3B-9DC85AD1AECB}"/>
              </a:ext>
            </a:extLst>
          </p:cNvPr>
          <p:cNvSpPr txBox="1">
            <a:spLocks/>
          </p:cNvSpPr>
          <p:nvPr/>
        </p:nvSpPr>
        <p:spPr>
          <a:xfrm>
            <a:off x="7026217" y="3644167"/>
            <a:ext cx="8494469" cy="1402200"/>
          </a:xfrm>
          <a:prstGeom prst="rect">
            <a:avLst/>
          </a:prstGeom>
          <a:noFill/>
          <a:ln w="0">
            <a:noFill/>
          </a:ln>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pc="-1">
                <a:solidFill>
                  <a:schemeClr val="dk1"/>
                </a:solidFill>
                <a:latin typeface="Calibri Light"/>
              </a:rPr>
              <a:t>--&gt; Demo in </a:t>
            </a:r>
            <a:r>
              <a:rPr lang="en-US" sz="3200" spc="-1" err="1">
                <a:solidFill>
                  <a:schemeClr val="dk1"/>
                </a:solidFill>
                <a:latin typeface="Calibri Light"/>
              </a:rPr>
              <a:t>Streamlit</a:t>
            </a:r>
            <a:endParaRPr lang="de-DE" err="1">
              <a:solidFill>
                <a:schemeClr val="dk1"/>
              </a:solidFill>
            </a:endParaRPr>
          </a:p>
          <a:p>
            <a:endParaRPr lang="en-US" sz="3200" spc="-1">
              <a:solidFill>
                <a:schemeClr val="dk1"/>
              </a:solidFill>
              <a:latin typeface="Calibri Light"/>
              <a:cs typeface="Calibri Light"/>
            </a:endParaRPr>
          </a:p>
        </p:txBody>
      </p:sp>
    </p:spTree>
    <p:extLst>
      <p:ext uri="{BB962C8B-B14F-4D97-AF65-F5344CB8AC3E}">
        <p14:creationId xmlns:p14="http://schemas.microsoft.com/office/powerpoint/2010/main" val="207592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92" name="Rectangle 1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3" name="Right Triangle 18">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4" name="Rectangle 19">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5"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Churn Prediction</a:t>
            </a:r>
            <a:endParaRPr lang="en-US" sz="8000" b="0" strike="noStrike" spc="-1">
              <a:solidFill>
                <a:schemeClr val="dk1"/>
              </a:solidFill>
              <a:latin typeface="Calibri"/>
            </a:endParaRPr>
          </a:p>
        </p:txBody>
      </p:sp>
      <p:sp>
        <p:nvSpPr>
          <p:cNvPr id="296"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Second Sub-Project</a:t>
            </a:r>
          </a:p>
        </p:txBody>
      </p:sp>
      <p:sp>
        <p:nvSpPr>
          <p:cNvPr id="297" name="PlaceHolder 3"/>
          <p:cNvSpPr>
            <a:spLocks noGrp="1"/>
          </p:cNvSpPr>
          <p:nvPr>
            <p:ph type="ftr" idx="34"/>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Churn Prediction</a:t>
            </a:r>
            <a:endParaRPr lang="de-DE" sz="115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Data Description – Columns</a:t>
            </a:r>
          </a:p>
        </p:txBody>
      </p:sp>
      <p:graphicFrame>
        <p:nvGraphicFramePr>
          <p:cNvPr id="19" name="Content Placeholder 18">
            <a:extLst>
              <a:ext uri="{FF2B5EF4-FFF2-40B4-BE49-F238E27FC236}">
                <a16:creationId xmlns:a16="http://schemas.microsoft.com/office/drawing/2014/main" id="{8D2F3B4A-8AAC-C538-496C-F97028A6A4DA}"/>
              </a:ext>
            </a:extLst>
          </p:cNvPr>
          <p:cNvGraphicFramePr>
            <a:graphicFrameLocks noGrp="1"/>
          </p:cNvGraphicFramePr>
          <p:nvPr>
            <p:ph sz="half" idx="1"/>
            <p:extLst>
              <p:ext uri="{D42A27DB-BD31-4B8C-83A1-F6EECF244321}">
                <p14:modId xmlns:p14="http://schemas.microsoft.com/office/powerpoint/2010/main" val="541017068"/>
              </p:ext>
            </p:extLst>
          </p:nvPr>
        </p:nvGraphicFramePr>
        <p:xfrm>
          <a:off x="838200" y="1844675"/>
          <a:ext cx="5219699" cy="4449753"/>
        </p:xfrm>
        <a:graphic>
          <a:graphicData uri="http://schemas.openxmlformats.org/drawingml/2006/table">
            <a:tbl>
              <a:tblPr bandRow="1">
                <a:tableStyleId>{5C22544A-7EE6-4342-B048-85BDC9FD1C3A}</a:tableStyleId>
              </a:tblPr>
              <a:tblGrid>
                <a:gridCol w="1263232">
                  <a:extLst>
                    <a:ext uri="{9D8B030D-6E8A-4147-A177-3AD203B41FA5}">
                      <a16:colId xmlns:a16="http://schemas.microsoft.com/office/drawing/2014/main" val="2481243216"/>
                    </a:ext>
                  </a:extLst>
                </a:gridCol>
                <a:gridCol w="1000682">
                  <a:extLst>
                    <a:ext uri="{9D8B030D-6E8A-4147-A177-3AD203B41FA5}">
                      <a16:colId xmlns:a16="http://schemas.microsoft.com/office/drawing/2014/main" val="2159340649"/>
                    </a:ext>
                  </a:extLst>
                </a:gridCol>
                <a:gridCol w="2955785">
                  <a:extLst>
                    <a:ext uri="{9D8B030D-6E8A-4147-A177-3AD203B41FA5}">
                      <a16:colId xmlns:a16="http://schemas.microsoft.com/office/drawing/2014/main" val="110286779"/>
                    </a:ext>
                  </a:extLst>
                </a:gridCol>
              </a:tblGrid>
              <a:tr h="177208">
                <a:tc>
                  <a:txBody>
                    <a:bodyPr/>
                    <a:lstStyle/>
                    <a:p>
                      <a:pPr algn="l" fontAlgn="ctr"/>
                      <a:r>
                        <a:rPr lang="de-DE" sz="900" b="1" u="none" strike="noStrike">
                          <a:effectLst/>
                        </a:rPr>
                        <a:t>Column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Datatype</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Description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extLst>
                  <a:ext uri="{0D108BD9-81ED-4DB2-BD59-A6C34878D82A}">
                    <a16:rowId xmlns:a16="http://schemas.microsoft.com/office/drawing/2014/main" val="2804963239"/>
                  </a:ext>
                </a:extLst>
              </a:tr>
              <a:tr h="315137">
                <a:tc>
                  <a:txBody>
                    <a:bodyPr/>
                    <a:lstStyle/>
                    <a:p>
                      <a:pPr algn="l" fontAlgn="ctr"/>
                      <a:r>
                        <a:rPr lang="de-DE" sz="900" u="none" strike="noStrike">
                          <a:effectLst/>
                        </a:rPr>
                        <a:t>ContractID</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pseudonymised unique ContractID (index / primary Key)</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14504800"/>
                  </a:ext>
                </a:extLst>
              </a:tr>
              <a:tr h="177208">
                <a:tc>
                  <a:txBody>
                    <a:bodyPr/>
                    <a:lstStyle/>
                    <a:p>
                      <a:pPr algn="l" fontAlgn="ctr"/>
                      <a:r>
                        <a:rPr lang="de-DE" sz="900" b="1" u="none" strike="noStrike">
                          <a:effectLst/>
                        </a:rPr>
                        <a:t>policy_startDate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start Date of contract (Filtered to &gt;= 01.01.2017)</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39926652"/>
                  </a:ext>
                </a:extLst>
              </a:tr>
              <a:tr h="177208">
                <a:tc>
                  <a:txBody>
                    <a:bodyPr/>
                    <a:lstStyle/>
                    <a:p>
                      <a:pPr algn="l" fontAlgn="ctr"/>
                      <a:r>
                        <a:rPr lang="de-DE" sz="900" u="none" strike="noStrike">
                          <a:effectLst/>
                        </a:rPr>
                        <a:t>policy_initialEndDate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initial end Date at beginning of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910380254"/>
                  </a:ext>
                </a:extLst>
              </a:tr>
              <a:tr h="315137">
                <a:tc>
                  <a:txBody>
                    <a:bodyPr/>
                    <a:lstStyle/>
                    <a:p>
                      <a:pPr algn="l" fontAlgn="ctr"/>
                      <a:r>
                        <a:rPr lang="de-DE" sz="900" b="1" u="none" strike="noStrike">
                          <a:effectLst/>
                        </a:rPr>
                        <a:t>policy_effEndDate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effective end Date of contract (due to earlier cancellation/…)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225269860"/>
                  </a:ext>
                </a:extLst>
              </a:tr>
              <a:tr h="177208">
                <a:tc>
                  <a:txBody>
                    <a:bodyPr/>
                    <a:lstStyle/>
                    <a:p>
                      <a:pPr algn="l" fontAlgn="ctr"/>
                      <a:r>
                        <a:rPr lang="de-DE" sz="900" u="none" strike="noStrike">
                          <a:effectLst/>
                        </a:rPr>
                        <a:t>update_Date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last data extraction from SQL database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499137536"/>
                  </a:ext>
                </a:extLst>
              </a:tr>
              <a:tr h="177208">
                <a:tc>
                  <a:txBody>
                    <a:bodyPr/>
                    <a:lstStyle/>
                    <a:p>
                      <a:pPr algn="l" fontAlgn="ctr"/>
                      <a:r>
                        <a:rPr lang="de-DE" sz="900" u="none" strike="noStrike">
                          <a:effectLst/>
                        </a:rPr>
                        <a:t>activ</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contract is still activ or already ended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786540981"/>
                  </a:ext>
                </a:extLst>
              </a:tr>
              <a:tr h="177208">
                <a:tc>
                  <a:txBody>
                    <a:bodyPr/>
                    <a:lstStyle/>
                    <a:p>
                      <a:pPr algn="l" fontAlgn="ctr"/>
                      <a:r>
                        <a:rPr lang="de-DE" sz="900" u="none" strike="noStrike">
                          <a:effectLst/>
                        </a:rPr>
                        <a:t>ApplyDate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contact application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90589328"/>
                  </a:ext>
                </a:extLst>
              </a:tr>
              <a:tr h="177208">
                <a:tc>
                  <a:txBody>
                    <a:bodyPr/>
                    <a:lstStyle/>
                    <a:p>
                      <a:pPr algn="l" fontAlgn="ctr"/>
                      <a:r>
                        <a:rPr lang="de-DE" sz="900" u="none" strike="noStrike">
                          <a:effectLst/>
                        </a:rPr>
                        <a:t>SignDate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signing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5475257"/>
                  </a:ext>
                </a:extLst>
              </a:tr>
              <a:tr h="177208">
                <a:tc>
                  <a:txBody>
                    <a:bodyPr/>
                    <a:lstStyle/>
                    <a:p>
                      <a:pPr algn="l" fontAlgn="ctr"/>
                      <a:r>
                        <a:rPr lang="de-DE" sz="900" u="none" strike="noStrike">
                          <a:effectLst/>
                        </a:rPr>
                        <a:t>paid_until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until premium is paid for this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10802718"/>
                  </a:ext>
                </a:extLst>
              </a:tr>
              <a:tr h="177208">
                <a:tc>
                  <a:txBody>
                    <a:bodyPr/>
                    <a:lstStyle/>
                    <a:p>
                      <a:pPr algn="l" fontAlgn="ctr"/>
                      <a:r>
                        <a:rPr lang="de-DE" sz="900" u="none" strike="noStrike">
                          <a:effectLst/>
                        </a:rPr>
                        <a:t>terminationDate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termination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570943885"/>
                  </a:ext>
                </a:extLst>
              </a:tr>
              <a:tr h="177208">
                <a:tc>
                  <a:txBody>
                    <a:bodyPr/>
                    <a:lstStyle/>
                    <a:p>
                      <a:pPr algn="l" fontAlgn="ctr"/>
                      <a:r>
                        <a:rPr lang="de-DE" sz="900" b="1" u="none" strike="noStrike">
                          <a:effectLst/>
                        </a:rPr>
                        <a:t>terminationReason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 / categorical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reason for contract termination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95584360"/>
                  </a:ext>
                </a:extLst>
              </a:tr>
              <a:tr h="315137">
                <a:tc>
                  <a:txBody>
                    <a:bodyPr/>
                    <a:lstStyle/>
                    <a:p>
                      <a:pPr algn="l" fontAlgn="ctr"/>
                      <a:r>
                        <a:rPr lang="de-DE" sz="900" b="1" u="none" strike="noStrike" err="1">
                          <a:effectLst/>
                          <a:highlight>
                            <a:srgbClr val="FFFF00"/>
                          </a:highlight>
                        </a:rPr>
                        <a:t>terminated</a:t>
                      </a:r>
                      <a:endParaRPr lang="en-GB" sz="900" b="1" i="0" u="none" strike="noStrike">
                        <a:solidFill>
                          <a:srgbClr val="595959"/>
                        </a:solidFill>
                        <a:effectLst/>
                        <a:highlight>
                          <a:srgbClr val="FFFF00"/>
                        </a:highlight>
                        <a:latin typeface="Constantia" panose="02030602050306030303" pitchFamily="18" charset="0"/>
                      </a:endParaRPr>
                    </a:p>
                  </a:txBody>
                  <a:tcPr marL="6176" marR="6176" marT="6176" marB="0" anchor="ctr"/>
                </a:tc>
                <a:tc>
                  <a:txBody>
                    <a:bodyPr/>
                    <a:lstStyle/>
                    <a:p>
                      <a:pPr algn="l" fontAlgn="ctr"/>
                      <a:r>
                        <a:rPr lang="de-DE" sz="900" b="1" u="none" strike="noStrike">
                          <a:effectLst/>
                        </a:rPr>
                        <a:t>boolean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b="1" u="none" strike="noStrike">
                          <a:effectLst/>
                        </a:rPr>
                        <a:t>if contract got terminated by the customer (target variable)</a:t>
                      </a:r>
                      <a:endParaRPr lang="en-GB" sz="900" b="1"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64559295"/>
                  </a:ext>
                </a:extLst>
              </a:tr>
              <a:tr h="177208">
                <a:tc>
                  <a:txBody>
                    <a:bodyPr/>
                    <a:lstStyle/>
                    <a:p>
                      <a:pPr algn="l" fontAlgn="ctr"/>
                      <a:r>
                        <a:rPr lang="de-DE" sz="900" u="none" strike="noStrike">
                          <a:effectLst/>
                        </a:rPr>
                        <a:t>product_code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code of insurance product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197501764"/>
                  </a:ext>
                </a:extLst>
              </a:tr>
              <a:tr h="177208">
                <a:tc>
                  <a:txBody>
                    <a:bodyPr/>
                    <a:lstStyle/>
                    <a:p>
                      <a:pPr algn="l" fontAlgn="ctr"/>
                      <a:r>
                        <a:rPr lang="de-DE" sz="900" u="none" strike="noStrike">
                          <a:effectLst/>
                        </a:rPr>
                        <a:t>MainProductCode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code of main insurance product group</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73024456"/>
                  </a:ext>
                </a:extLst>
              </a:tr>
              <a:tr h="315137">
                <a:tc>
                  <a:txBody>
                    <a:bodyPr/>
                    <a:lstStyle/>
                    <a:p>
                      <a:pPr algn="l" fontAlgn="ctr"/>
                      <a:r>
                        <a:rPr lang="de-DE" sz="900" u="none" strike="noStrike">
                          <a:effectLst/>
                        </a:rPr>
                        <a:t>MainProductName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name of main insurance product group (pseudonymised)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316669504"/>
                  </a:ext>
                </a:extLst>
              </a:tr>
              <a:tr h="177208">
                <a:tc>
                  <a:txBody>
                    <a:bodyPr/>
                    <a:lstStyle/>
                    <a:p>
                      <a:pPr algn="l" fontAlgn="ctr"/>
                      <a:r>
                        <a:rPr lang="de-DE" sz="900" u="none" strike="noStrike">
                          <a:effectLst/>
                        </a:rPr>
                        <a:t>insured_birthDate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birthday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48363241"/>
                  </a:ext>
                </a:extLst>
              </a:tr>
              <a:tr h="177208">
                <a:tc>
                  <a:txBody>
                    <a:bodyPr/>
                    <a:lstStyle/>
                    <a:p>
                      <a:pPr algn="l" fontAlgn="ctr"/>
                      <a:r>
                        <a:rPr lang="de-DE" sz="900" u="none" strike="noStrike">
                          <a:effectLst/>
                        </a:rPr>
                        <a:t>insured_Gender</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gender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089212495"/>
                  </a:ext>
                </a:extLst>
              </a:tr>
              <a:tr h="177208">
                <a:tc>
                  <a:txBody>
                    <a:bodyPr/>
                    <a:lstStyle/>
                    <a:p>
                      <a:pPr algn="l" fontAlgn="ctr"/>
                      <a:r>
                        <a:rPr lang="de-DE" sz="900" u="none" strike="noStrike">
                          <a:effectLst/>
                        </a:rPr>
                        <a:t>insured_nationality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nationality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821814027"/>
                  </a:ext>
                </a:extLst>
              </a:tr>
              <a:tr h="177208">
                <a:tc>
                  <a:txBody>
                    <a:bodyPr/>
                    <a:lstStyle/>
                    <a:p>
                      <a:pPr algn="l" fontAlgn="ctr"/>
                      <a:r>
                        <a:rPr lang="de-DE" sz="900" u="none" strike="noStrike">
                          <a:effectLst/>
                        </a:rPr>
                        <a:t>holder_country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country of contract holder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71418054"/>
                  </a:ext>
                </a:extLst>
              </a:tr>
              <a:tr h="177208">
                <a:tc>
                  <a:txBody>
                    <a:bodyPr/>
                    <a:lstStyle/>
                    <a:p>
                      <a:pPr algn="l" fontAlgn="ctr"/>
                      <a:r>
                        <a:rPr lang="de-DE" sz="900" u="none" strike="noStrike">
                          <a:effectLst/>
                        </a:rPr>
                        <a:t>Expatriate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insured person is expatriate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675403672"/>
                  </a:ext>
                </a:extLst>
              </a:tr>
              <a:tr h="176669">
                <a:tc>
                  <a:txBody>
                    <a:bodyPr/>
                    <a:lstStyle/>
                    <a:p>
                      <a:pPr algn="l" fontAlgn="ctr"/>
                      <a:r>
                        <a:rPr lang="de-DE" sz="900" u="none" strike="noStrike">
                          <a:effectLst/>
                        </a:rPr>
                        <a:t>additional_insurance</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de-DE" sz="900" u="none" strike="noStrike">
                          <a:effectLst/>
                        </a:rPr>
                        <a:t>boolean</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en-GB" sz="900" u="none" strike="noStrike">
                          <a:effectLst/>
                        </a:rPr>
                        <a:t>if insured person has an additional insurance</a:t>
                      </a:r>
                      <a:endParaRPr lang="en-GB" sz="900" b="0" i="0" u="none" strike="noStrike">
                        <a:solidFill>
                          <a:srgbClr val="595959"/>
                        </a:solidFill>
                        <a:effectLst/>
                        <a:latin typeface="Constantia" panose="02030602050306030303" pitchFamily="18" charset="0"/>
                      </a:endParaRPr>
                    </a:p>
                  </a:txBody>
                  <a:tcPr marL="5638" marR="5638" marT="5638" marB="0" anchor="ctr"/>
                </a:tc>
                <a:extLst>
                  <a:ext uri="{0D108BD9-81ED-4DB2-BD59-A6C34878D82A}">
                    <a16:rowId xmlns:a16="http://schemas.microsoft.com/office/drawing/2014/main" val="2547920415"/>
                  </a:ext>
                </a:extLst>
              </a:tr>
            </a:tbl>
          </a:graphicData>
        </a:graphic>
      </p:graphicFrame>
      <p:graphicFrame>
        <p:nvGraphicFramePr>
          <p:cNvPr id="18" name="Content Placeholder 17">
            <a:extLst>
              <a:ext uri="{FF2B5EF4-FFF2-40B4-BE49-F238E27FC236}">
                <a16:creationId xmlns:a16="http://schemas.microsoft.com/office/drawing/2014/main" id="{D1B15FA7-0036-DE66-AAF7-1BF77B74D561}"/>
              </a:ext>
            </a:extLst>
          </p:cNvPr>
          <p:cNvGraphicFramePr>
            <a:graphicFrameLocks noGrp="1"/>
          </p:cNvGraphicFramePr>
          <p:nvPr>
            <p:ph sz="half" idx="2"/>
            <p:extLst>
              <p:ext uri="{D42A27DB-BD31-4B8C-83A1-F6EECF244321}">
                <p14:modId xmlns:p14="http://schemas.microsoft.com/office/powerpoint/2010/main" val="593026924"/>
              </p:ext>
            </p:extLst>
          </p:nvPr>
        </p:nvGraphicFramePr>
        <p:xfrm>
          <a:off x="6129338" y="1844675"/>
          <a:ext cx="5219699" cy="4449752"/>
        </p:xfrm>
        <a:graphic>
          <a:graphicData uri="http://schemas.openxmlformats.org/drawingml/2006/table">
            <a:tbl>
              <a:tblPr bandRow="1">
                <a:tableStyleId>{5C22544A-7EE6-4342-B048-85BDC9FD1C3A}</a:tableStyleId>
              </a:tblPr>
              <a:tblGrid>
                <a:gridCol w="1942991">
                  <a:extLst>
                    <a:ext uri="{9D8B030D-6E8A-4147-A177-3AD203B41FA5}">
                      <a16:colId xmlns:a16="http://schemas.microsoft.com/office/drawing/2014/main" val="3357721510"/>
                    </a:ext>
                  </a:extLst>
                </a:gridCol>
                <a:gridCol w="839207">
                  <a:extLst>
                    <a:ext uri="{9D8B030D-6E8A-4147-A177-3AD203B41FA5}">
                      <a16:colId xmlns:a16="http://schemas.microsoft.com/office/drawing/2014/main" val="3496695048"/>
                    </a:ext>
                  </a:extLst>
                </a:gridCol>
                <a:gridCol w="2437501">
                  <a:extLst>
                    <a:ext uri="{9D8B030D-6E8A-4147-A177-3AD203B41FA5}">
                      <a16:colId xmlns:a16="http://schemas.microsoft.com/office/drawing/2014/main" val="750647526"/>
                    </a:ext>
                  </a:extLst>
                </a:gridCol>
              </a:tblGrid>
              <a:tr h="157556">
                <a:tc>
                  <a:txBody>
                    <a:bodyPr/>
                    <a:lstStyle/>
                    <a:p>
                      <a:pPr algn="l" fontAlgn="ctr"/>
                      <a:r>
                        <a:rPr lang="de-DE" sz="800" b="1" u="none" strike="noStrike">
                          <a:effectLst/>
                        </a:rPr>
                        <a:t>Column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Datatype</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Description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extLst>
                  <a:ext uri="{0D108BD9-81ED-4DB2-BD59-A6C34878D82A}">
                    <a16:rowId xmlns:a16="http://schemas.microsoft.com/office/drawing/2014/main" val="776541290"/>
                  </a:ext>
                </a:extLst>
              </a:tr>
              <a:tr h="403808">
                <a:tc>
                  <a:txBody>
                    <a:bodyPr/>
                    <a:lstStyle/>
                    <a:p>
                      <a:pPr algn="l" fontAlgn="ctr"/>
                      <a:r>
                        <a:rPr lang="de-DE" sz="800" b="1" u="none" strike="noStrike">
                          <a:effectLst/>
                        </a:rPr>
                        <a:t>RefDate</a:t>
                      </a:r>
                      <a:endParaRPr lang="en-GB" sz="800" b="1"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de-DE" sz="800" u="none" strike="noStrike">
                          <a:effectLst/>
                        </a:rPr>
                        <a:t>date</a:t>
                      </a:r>
                      <a:endParaRPr lang="en-GB" sz="800" b="0"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en-GB" sz="800" u="none" strike="noStrike">
                          <a:effectLst/>
                        </a:rPr>
                        <a:t>reference date to compare last year of active (-&gt; update_Date) </a:t>
                      </a:r>
                      <a:br>
                        <a:rPr lang="en-GB" sz="800" u="none" strike="noStrike">
                          <a:effectLst/>
                        </a:rPr>
                      </a:br>
                      <a:r>
                        <a:rPr lang="en-GB" sz="800" u="none" strike="noStrike">
                          <a:effectLst/>
                        </a:rPr>
                        <a:t>and ended contracts (-&gt; effEndDate)</a:t>
                      </a:r>
                      <a:endParaRPr lang="en-GB" sz="800" b="0" i="0" u="none" strike="noStrike">
                        <a:solidFill>
                          <a:srgbClr val="595959"/>
                        </a:solidFill>
                        <a:effectLst/>
                        <a:latin typeface="Constantia" panose="02030602050306030303" pitchFamily="18" charset="0"/>
                      </a:endParaRPr>
                    </a:p>
                  </a:txBody>
                  <a:tcPr marL="5682" marR="5682" marT="5682" marB="0" anchor="ctr"/>
                </a:tc>
                <a:extLst>
                  <a:ext uri="{0D108BD9-81ED-4DB2-BD59-A6C34878D82A}">
                    <a16:rowId xmlns:a16="http://schemas.microsoft.com/office/drawing/2014/main" val="4032638643"/>
                  </a:ext>
                </a:extLst>
              </a:tr>
              <a:tr h="280434">
                <a:tc>
                  <a:txBody>
                    <a:bodyPr/>
                    <a:lstStyle/>
                    <a:p>
                      <a:pPr algn="l" fontAlgn="ctr"/>
                      <a:r>
                        <a:rPr lang="de-DE" sz="800" u="none" strike="noStrike">
                          <a:effectLst/>
                        </a:rPr>
                        <a:t>num_claims_total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number of claims (invoices) handed in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200407296"/>
                  </a:ext>
                </a:extLst>
              </a:tr>
              <a:tr h="280434">
                <a:tc>
                  <a:txBody>
                    <a:bodyPr/>
                    <a:lstStyle/>
                    <a:p>
                      <a:pPr algn="l" fontAlgn="ctr"/>
                      <a:r>
                        <a:rPr lang="de-DE" sz="800" u="none" strike="noStrike">
                          <a:effectLst/>
                        </a:rPr>
                        <a:t>sum_claimed_total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claimed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080265065"/>
                  </a:ext>
                </a:extLst>
              </a:tr>
              <a:tr h="280434">
                <a:tc>
                  <a:txBody>
                    <a:bodyPr/>
                    <a:lstStyle/>
                    <a:p>
                      <a:pPr algn="l" fontAlgn="ctr"/>
                      <a:r>
                        <a:rPr lang="de-DE" sz="800" u="none" strike="noStrike">
                          <a:effectLst/>
                        </a:rPr>
                        <a:t>sum_payout_total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paid out to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606703184"/>
                  </a:ext>
                </a:extLst>
              </a:tr>
              <a:tr h="280434">
                <a:tc>
                  <a:txBody>
                    <a:bodyPr/>
                    <a:lstStyle/>
                    <a:p>
                      <a:pPr algn="l" fontAlgn="ctr"/>
                      <a:r>
                        <a:rPr lang="de-DE" sz="800" u="none" strike="noStrike">
                          <a:effectLst/>
                        </a:rPr>
                        <a:t>sum_retained_total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part of claimed money that did not get paid out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587185350"/>
                  </a:ext>
                </a:extLst>
              </a:tr>
              <a:tr h="280434">
                <a:tc>
                  <a:txBody>
                    <a:bodyPr/>
                    <a:lstStyle/>
                    <a:p>
                      <a:pPr algn="l" fontAlgn="ctr"/>
                      <a:r>
                        <a:rPr lang="de-DE" sz="800" u="none" strike="noStrike">
                          <a:effectLst/>
                        </a:rPr>
                        <a:t>payout_ratio_total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ratio of paid out vs. claimed money (payout/claimed)</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1247541557"/>
                  </a:ext>
                </a:extLst>
              </a:tr>
              <a:tr h="280434">
                <a:tc>
                  <a:txBody>
                    <a:bodyPr/>
                    <a:lstStyle/>
                    <a:p>
                      <a:pPr algn="l" fontAlgn="ctr"/>
                      <a:r>
                        <a:rPr lang="de-DE" sz="800" u="none" strike="noStrike">
                          <a:effectLst/>
                        </a:rPr>
                        <a:t>mean_payoutDays</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mean waiting time in days between claim and payout of money</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519454643"/>
                  </a:ext>
                </a:extLst>
              </a:tr>
              <a:tr h="157556">
                <a:tc>
                  <a:txBody>
                    <a:bodyPr/>
                    <a:lstStyle/>
                    <a:p>
                      <a:pPr algn="l" fontAlgn="ctr"/>
                      <a:r>
                        <a:rPr lang="de-DE" sz="800" u="none" strike="noStrike">
                          <a:effectLst/>
                        </a:rPr>
                        <a:t>num_claims_lastYear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8">
                  <a:txBody>
                    <a:bodyPr/>
                    <a:lstStyle/>
                    <a:p>
                      <a:pPr algn="ctr" fontAlgn="ctr"/>
                      <a:r>
                        <a:rPr lang="en-GB" sz="800" u="none" strike="noStrike">
                          <a:effectLst/>
                        </a:rPr>
                        <a:t>same as above, but for last year before update_Date</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700990523"/>
                  </a:ext>
                </a:extLst>
              </a:tr>
              <a:tr h="157556">
                <a:tc>
                  <a:txBody>
                    <a:bodyPr/>
                    <a:lstStyle/>
                    <a:p>
                      <a:pPr algn="l" fontAlgn="ctr"/>
                      <a:r>
                        <a:rPr lang="de-DE" sz="800" u="none" strike="noStrike">
                          <a:effectLst/>
                        </a:rPr>
                        <a:t>sum_claimed_lastYear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252530204"/>
                  </a:ext>
                </a:extLst>
              </a:tr>
              <a:tr h="157556">
                <a:tc>
                  <a:txBody>
                    <a:bodyPr/>
                    <a:lstStyle/>
                    <a:p>
                      <a:pPr algn="l" fontAlgn="ctr"/>
                      <a:r>
                        <a:rPr lang="de-DE" sz="800" u="none" strike="noStrike">
                          <a:effectLst/>
                        </a:rPr>
                        <a:t>sum_payout_lastYear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729231200"/>
                  </a:ext>
                </a:extLst>
              </a:tr>
              <a:tr h="157556">
                <a:tc>
                  <a:txBody>
                    <a:bodyPr/>
                    <a:lstStyle/>
                    <a:p>
                      <a:pPr algn="l" fontAlgn="ctr"/>
                      <a:r>
                        <a:rPr lang="de-DE" sz="800" u="none" strike="noStrike">
                          <a:effectLst/>
                        </a:rPr>
                        <a:t>sum_retained_lastYear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866646937"/>
                  </a:ext>
                </a:extLst>
              </a:tr>
              <a:tr h="157556">
                <a:tc>
                  <a:txBody>
                    <a:bodyPr/>
                    <a:lstStyle/>
                    <a:p>
                      <a:pPr algn="l" fontAlgn="ctr"/>
                      <a:r>
                        <a:rPr lang="de-DE" sz="800" u="none" strike="noStrike">
                          <a:effectLst/>
                        </a:rPr>
                        <a:t>payout_ratio_lastYear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450995439"/>
                  </a:ext>
                </a:extLst>
              </a:tr>
              <a:tr h="157556">
                <a:tc>
                  <a:txBody>
                    <a:bodyPr/>
                    <a:lstStyle/>
                    <a:p>
                      <a:pPr algn="l" fontAlgn="ctr"/>
                      <a:r>
                        <a:rPr lang="de-DE" sz="800" b="1" u="none" strike="noStrike">
                          <a:effectLst/>
                        </a:rPr>
                        <a:t>sum_premium_total</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29130726"/>
                  </a:ext>
                </a:extLst>
              </a:tr>
              <a:tr h="157556">
                <a:tc>
                  <a:txBody>
                    <a:bodyPr/>
                    <a:lstStyle/>
                    <a:p>
                      <a:pPr algn="l" fontAlgn="ctr"/>
                      <a:r>
                        <a:rPr lang="de-DE" sz="800" u="none" strike="noStrike">
                          <a:effectLst/>
                        </a:rPr>
                        <a:t>sum_premium_lastYear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57848693"/>
                  </a:ext>
                </a:extLst>
              </a:tr>
              <a:tr h="157556">
                <a:tc>
                  <a:txBody>
                    <a:bodyPr/>
                    <a:lstStyle/>
                    <a:p>
                      <a:pPr algn="l" fontAlgn="ctr"/>
                      <a:r>
                        <a:rPr lang="de-DE" sz="800" u="none" strike="noStrike">
                          <a:effectLst/>
                        </a:rPr>
                        <a:t>mean_payoutDays_lastYear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066128802"/>
                  </a:ext>
                </a:extLst>
              </a:tr>
              <a:tr h="157556">
                <a:tc>
                  <a:txBody>
                    <a:bodyPr/>
                    <a:lstStyle/>
                    <a:p>
                      <a:pPr algn="l" fontAlgn="ctr"/>
                      <a:r>
                        <a:rPr lang="de-DE" sz="800" u="none" strike="noStrike">
                          <a:effectLst/>
                        </a:rPr>
                        <a:t>num_claims_lastActivYear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6">
                  <a:txBody>
                    <a:bodyPr/>
                    <a:lstStyle/>
                    <a:p>
                      <a:pPr algn="ctr" fontAlgn="ctr"/>
                      <a:r>
                        <a:rPr lang="en-GB" sz="800" u="none" strike="noStrike">
                          <a:effectLst/>
                        </a:rPr>
                        <a:t>same as above, but for last year before </a:t>
                      </a:r>
                      <a:r>
                        <a:rPr lang="en-GB" sz="800" u="none" strike="noStrike" err="1">
                          <a:effectLst/>
                        </a:rPr>
                        <a:t>RefDate</a:t>
                      </a:r>
                      <a:br>
                        <a:rPr lang="en-GB" sz="800" u="none" strike="noStrike">
                          <a:effectLst/>
                        </a:rPr>
                      </a:br>
                      <a:r>
                        <a:rPr lang="en-GB" sz="800" u="none" strike="noStrike">
                          <a:effectLst/>
                        </a:rPr>
                        <a:t>(</a:t>
                      </a:r>
                      <a:r>
                        <a:rPr lang="en-GB" sz="800" u="none" strike="noStrike" err="1">
                          <a:effectLst/>
                        </a:rPr>
                        <a:t>activ</a:t>
                      </a:r>
                      <a:r>
                        <a:rPr lang="en-GB" sz="800" u="none" strike="noStrike">
                          <a:effectLst/>
                        </a:rPr>
                        <a:t> contracts --&gt; last year / </a:t>
                      </a:r>
                      <a:br>
                        <a:rPr lang="en-GB" sz="800" u="none" strike="noStrike">
                          <a:effectLst/>
                        </a:rPr>
                      </a:br>
                      <a:r>
                        <a:rPr lang="en-GB" sz="800" u="none" strike="noStrike">
                          <a:effectLst/>
                        </a:rPr>
                        <a:t>ended contracts --&gt; last year before </a:t>
                      </a:r>
                      <a:r>
                        <a:rPr lang="en-GB" sz="800" u="none" strike="noStrike" err="1">
                          <a:effectLst/>
                        </a:rPr>
                        <a:t>effEnd</a:t>
                      </a:r>
                      <a:r>
                        <a:rPr lang="en-GB" sz="800" u="none" strike="noStrike">
                          <a:effectLst/>
                        </a:rPr>
                        <a: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4117640047"/>
                  </a:ext>
                </a:extLst>
              </a:tr>
              <a:tr h="157556">
                <a:tc>
                  <a:txBody>
                    <a:bodyPr/>
                    <a:lstStyle/>
                    <a:p>
                      <a:pPr algn="l" fontAlgn="ctr"/>
                      <a:r>
                        <a:rPr lang="de-DE" sz="800" b="1" u="none" strike="noStrike">
                          <a:effectLst/>
                        </a:rPr>
                        <a:t>mean_payoutDays_lastActivYear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864728423"/>
                  </a:ext>
                </a:extLst>
              </a:tr>
              <a:tr h="157556">
                <a:tc>
                  <a:txBody>
                    <a:bodyPr/>
                    <a:lstStyle/>
                    <a:p>
                      <a:pPr algn="l" fontAlgn="ctr"/>
                      <a:r>
                        <a:rPr lang="de-DE" sz="800" b="1" u="none" strike="noStrike">
                          <a:effectLst/>
                        </a:rPr>
                        <a:t>sum_payout_lastActivYear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19699189"/>
                  </a:ext>
                </a:extLst>
              </a:tr>
              <a:tr h="157556">
                <a:tc>
                  <a:txBody>
                    <a:bodyPr/>
                    <a:lstStyle/>
                    <a:p>
                      <a:pPr algn="l" fontAlgn="ctr"/>
                      <a:r>
                        <a:rPr lang="de-DE" sz="800" b="1" u="none" strike="noStrike">
                          <a:effectLst/>
                        </a:rPr>
                        <a:t>sum_claimed_lastActivYear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120191170"/>
                  </a:ext>
                </a:extLst>
              </a:tr>
              <a:tr h="157556">
                <a:tc>
                  <a:txBody>
                    <a:bodyPr/>
                    <a:lstStyle/>
                    <a:p>
                      <a:pPr algn="l" fontAlgn="ctr"/>
                      <a:r>
                        <a:rPr lang="de-DE" sz="800" u="none" strike="noStrike">
                          <a:effectLst/>
                        </a:rPr>
                        <a:t>sum_retained_lastActivYear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999131788"/>
                  </a:ext>
                </a:extLst>
              </a:tr>
              <a:tr h="157556">
                <a:tc>
                  <a:txBody>
                    <a:bodyPr/>
                    <a:lstStyle/>
                    <a:p>
                      <a:pPr algn="l" fontAlgn="ctr"/>
                      <a:r>
                        <a:rPr lang="de-DE" sz="800" b="1" u="none" strike="noStrike">
                          <a:effectLst/>
                        </a:rPr>
                        <a:t>sum_premium_lastActivYear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err="1">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987634215"/>
                  </a:ext>
                </a:extLst>
              </a:tr>
            </a:tbl>
          </a:graphicData>
        </a:graphic>
      </p:graphicFrame>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16408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4" name="Rectangle 34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PlaceHolder 1"/>
          <p:cNvSpPr>
            <a:spLocks noGrp="1"/>
          </p:cNvSpPr>
          <p:nvPr>
            <p:ph type="title"/>
          </p:nvPr>
        </p:nvSpPr>
        <p:spPr>
          <a:xfrm>
            <a:off x="1113810" y="2960716"/>
            <a:ext cx="4036334" cy="2387600"/>
          </a:xfrm>
          <a:prstGeom prst="rect">
            <a:avLst/>
          </a:prstGeom>
        </p:spPr>
        <p:txBody>
          <a:bodyPr vert="horz" lIns="91440" tIns="45720" rIns="91440" bIns="45720" rtlCol="0" anchor="t">
            <a:normAutofit/>
          </a:bodyPr>
          <a:lstStyle/>
          <a:p>
            <a:pPr indent="0"/>
            <a:r>
              <a:rPr lang="en-US" sz="5400" b="0" strike="noStrike" kern="1200" spc="-1">
                <a:solidFill>
                  <a:schemeClr val="tx1"/>
                </a:solidFill>
                <a:latin typeface="+mj-lt"/>
                <a:ea typeface="+mj-ea"/>
                <a:cs typeface="+mj-cs"/>
              </a:rPr>
              <a:t>Problem Description</a:t>
            </a:r>
          </a:p>
        </p:txBody>
      </p:sp>
      <p:grpSp>
        <p:nvGrpSpPr>
          <p:cNvPr id="346" name="Group 34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47" name="Rectangle 34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1" name="Rectangle 35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aceHolder 3"/>
          <p:cNvSpPr>
            <a:spLocks noGrp="1"/>
          </p:cNvSpPr>
          <p:nvPr>
            <p:ph type="sldNum" idx="6"/>
          </p:nvPr>
        </p:nvSpPr>
        <p:spPr>
          <a:xfrm>
            <a:off x="8610600" y="6492240"/>
            <a:ext cx="1871749" cy="365125"/>
          </a:xfrm>
        </p:spPr>
        <p:txBody>
          <a:bodyPr vert="horz" lIns="91440" tIns="45720" rIns="91440" bIns="45720" rtlCol="0" anchor="ctr">
            <a:normAutofit/>
          </a:bodyPr>
          <a:lstStyle/>
          <a:p>
            <a:pPr>
              <a:spcAft>
                <a:spcPts val="600"/>
              </a:spcAft>
            </a:pPr>
            <a:fld id="{611C8BA0-5620-4CAA-900F-B0BA18FE653E}" type="slidenum">
              <a:rPr lang="en-US">
                <a:solidFill>
                  <a:schemeClr val="tx1">
                    <a:tint val="75000"/>
                  </a:schemeClr>
                </a:solidFill>
                <a:latin typeface="+mn-lt"/>
              </a:rPr>
              <a:pPr>
                <a:spcAft>
                  <a:spcPts val="600"/>
                </a:spcAft>
              </a:pPr>
              <a:t>15</a:t>
            </a:fld>
            <a:endParaRPr lang="en-US">
              <a:solidFill>
                <a:schemeClr val="tx1">
                  <a:tint val="75000"/>
                </a:schemeClr>
              </a:solidFill>
              <a:latin typeface="+mn-lt"/>
            </a:endParaRPr>
          </a:p>
        </p:txBody>
      </p:sp>
      <p:graphicFrame>
        <p:nvGraphicFramePr>
          <p:cNvPr id="339" name="Content Placeholder 5"/>
          <p:cNvGraphicFramePr/>
          <p:nvPr>
            <p:extLst>
              <p:ext uri="{D42A27DB-BD31-4B8C-83A1-F6EECF244321}">
                <p14:modId xmlns:p14="http://schemas.microsoft.com/office/powerpoint/2010/main" val="4013222729"/>
              </p:ext>
            </p:extLst>
          </p:nvPr>
        </p:nvGraphicFramePr>
        <p:xfrm>
          <a:off x="4370716" y="934528"/>
          <a:ext cx="7076541" cy="4239505"/>
        </p:xfrm>
        <a:graphic>
          <a:graphicData uri="http://schemas.openxmlformats.org/drawingml/2006/table">
            <a:tbl>
              <a:tblPr firstRow="1" bandRow="1">
                <a:noFill/>
              </a:tblPr>
              <a:tblGrid>
                <a:gridCol w="352001">
                  <a:extLst>
                    <a:ext uri="{9D8B030D-6E8A-4147-A177-3AD203B41FA5}">
                      <a16:colId xmlns:a16="http://schemas.microsoft.com/office/drawing/2014/main" val="20000"/>
                    </a:ext>
                  </a:extLst>
                </a:gridCol>
                <a:gridCol w="1502956">
                  <a:extLst>
                    <a:ext uri="{9D8B030D-6E8A-4147-A177-3AD203B41FA5}">
                      <a16:colId xmlns:a16="http://schemas.microsoft.com/office/drawing/2014/main" val="20001"/>
                    </a:ext>
                  </a:extLst>
                </a:gridCol>
                <a:gridCol w="2642136">
                  <a:extLst>
                    <a:ext uri="{9D8B030D-6E8A-4147-A177-3AD203B41FA5}">
                      <a16:colId xmlns:a16="http://schemas.microsoft.com/office/drawing/2014/main" val="20002"/>
                    </a:ext>
                  </a:extLst>
                </a:gridCol>
                <a:gridCol w="2579448">
                  <a:extLst>
                    <a:ext uri="{9D8B030D-6E8A-4147-A177-3AD203B41FA5}">
                      <a16:colId xmlns:a16="http://schemas.microsoft.com/office/drawing/2014/main" val="20003"/>
                    </a:ext>
                  </a:extLst>
                </a:gridCol>
              </a:tblGrid>
              <a:tr h="515080">
                <a:tc rowSpan="2" gridSpan="2">
                  <a:txBody>
                    <a:bodyPr/>
                    <a:lstStyle/>
                    <a:p>
                      <a:pPr algn="ctr" defTabSz="914400">
                        <a:lnSpc>
                          <a:spcPct val="110000"/>
                        </a:lnSpc>
                        <a:spcBef>
                          <a:spcPts val="601"/>
                        </a:spcBef>
                        <a:spcAft>
                          <a:spcPts val="1001"/>
                        </a:spcAft>
                      </a:pPr>
                      <a:r>
                        <a:rPr lang="en-GB" sz="1700" b="0" strike="noStrike" cap="none" spc="0">
                          <a:solidFill>
                            <a:schemeClr val="tx1"/>
                          </a:solidFill>
                          <a:latin typeface="Calibri"/>
                        </a:rPr>
                        <a:t> </a:t>
                      </a:r>
                      <a:endParaRPr lang="de-DE" sz="1700" b="0" strike="noStrike" cap="none" spc="0">
                        <a:solidFill>
                          <a:schemeClr val="tx1"/>
                        </a:solidFill>
                        <a:latin typeface="Arial"/>
                      </a:endParaRPr>
                    </a:p>
                  </a:txBody>
                  <a:tcPr marL="0" marR="72862" marT="19481" marB="97405" anchor="b">
                    <a:lnL w="12700" cmpd="sng">
                      <a:noFill/>
                    </a:lnL>
                    <a:lnR w="12700" cmpd="sng">
                      <a:noFill/>
                    </a:lnR>
                    <a:lnT w="9525" cap="flat" cmpd="sng" algn="ctr">
                      <a:noFill/>
                      <a:prstDash val="solid"/>
                    </a:lnT>
                    <a:lnB w="38100" cmpd="sng">
                      <a:noFill/>
                    </a:lnB>
                    <a:noFill/>
                  </a:tcPr>
                </a:tc>
                <a:tc rowSpan="2"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gridSpan="2">
                  <a:txBody>
                    <a:bodyPr/>
                    <a:lstStyle/>
                    <a:p>
                      <a:pPr algn="ctr" defTabSz="914400">
                        <a:lnSpc>
                          <a:spcPct val="110000"/>
                        </a:lnSpc>
                        <a:spcBef>
                          <a:spcPts val="601"/>
                        </a:spcBef>
                        <a:spcAft>
                          <a:spcPts val="1001"/>
                        </a:spcAft>
                      </a:pPr>
                      <a:r>
                        <a:rPr lang="en-GB" sz="1700" b="0" strike="noStrike" cap="none" spc="0">
                          <a:solidFill>
                            <a:schemeClr val="tx1"/>
                          </a:solidFill>
                          <a:latin typeface="Calibri"/>
                        </a:rPr>
                        <a:t>PREDICTED</a:t>
                      </a:r>
                      <a:endParaRPr lang="de-DE" sz="1700" b="0" strike="noStrike" cap="none" spc="0">
                        <a:solidFill>
                          <a:schemeClr val="tx1"/>
                        </a:solidFill>
                        <a:latin typeface="Arial"/>
                      </a:endParaRPr>
                    </a:p>
                  </a:txBody>
                  <a:tcPr marL="0" marR="72862" marT="19481" marB="97405" anchor="b">
                    <a:lnL w="12700" cmpd="sng">
                      <a:noFill/>
                    </a:lnL>
                    <a:lnR w="12700" cmpd="sng">
                      <a:noFill/>
                    </a:lnR>
                    <a:lnT w="9525" cap="flat" cmpd="sng" algn="ctr">
                      <a:noFill/>
                      <a:prstDash val="solid"/>
                    </a:lnT>
                    <a:lnB w="38100" cmpd="sng">
                      <a:noFill/>
                    </a:lnB>
                    <a:noFill/>
                  </a:tcPr>
                </a:tc>
                <a:tc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435837">
                <a:tc gridSpan="2"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hMerge="1"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Terminated (1)</a:t>
                      </a:r>
                      <a:endParaRPr lang="de-DE" sz="1300" b="0" strike="noStrike" cap="none" spc="0">
                        <a:solidFill>
                          <a:schemeClr val="tx1"/>
                        </a:solidFill>
                        <a:latin typeface="Arial"/>
                      </a:endParaRPr>
                    </a:p>
                  </a:txBody>
                  <a:tcPr marL="0" marR="72862" marT="29221" marB="97405" anchor="ctr">
                    <a:lnL w="38100" cmpd="sng">
                      <a:noFill/>
                    </a:lnL>
                    <a:lnR w="12700" cmpd="sng">
                      <a:noFill/>
                      <a:prstDash val="solid"/>
                    </a:lnR>
                    <a:lnT w="38100" cmpd="sng">
                      <a:noFill/>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Non-terminated (0)</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0001"/>
                  </a:ext>
                </a:extLst>
              </a:tr>
              <a:tr h="435837">
                <a:tc rowSpan="4">
                  <a:txBody>
                    <a:bodyPr/>
                    <a:lstStyle/>
                    <a:p>
                      <a:pPr marL="71640" algn="ctr" defTabSz="914400">
                        <a:lnSpc>
                          <a:spcPct val="110000"/>
                        </a:lnSpc>
                        <a:spcBef>
                          <a:spcPts val="601"/>
                        </a:spcBef>
                        <a:spcAft>
                          <a:spcPts val="1001"/>
                        </a:spcAft>
                      </a:pPr>
                      <a:r>
                        <a:rPr lang="en-GB" sz="1300" b="1" strike="noStrike" cap="none" spc="0">
                          <a:solidFill>
                            <a:schemeClr val="tx1"/>
                          </a:solidFill>
                          <a:latin typeface="Calibri"/>
                        </a:rPr>
                        <a:t>TRUE</a:t>
                      </a:r>
                      <a:endParaRPr lang="de-DE" sz="1300" b="0" strike="noStrike" cap="none" spc="0">
                        <a:solidFill>
                          <a:schemeClr val="tx1"/>
                        </a:solidFill>
                        <a:latin typeface="Arial"/>
                      </a:endParaRPr>
                    </a:p>
                  </a:txBody>
                  <a:tcPr marL="0" marR="72862" marT="29221" marB="97405" vert="vert270"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TRUE POSITIVE (TP)</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FALSE NEGATIVE (FN)</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120845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Terminated (1)</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Model correctly predicts that the contract is terminated by the customer.</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The model predicts that the contract is still active or has ended naturally but it is terminated.</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003"/>
                  </a:ext>
                </a:extLst>
              </a:tr>
              <a:tr h="43583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FALSE POSITIVE (FP)</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TRUE NEGATIVE (TN)</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120845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Non-terminated (0)</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The model predicts that the contract has been cancelled, but it is still active or has ended naturally.</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The model correctly predicts that the contract is still active or has ended naturally.</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bl>
          </a:graphicData>
        </a:graphic>
      </p:graphicFrame>
      <p:sp>
        <p:nvSpPr>
          <p:cNvPr id="6" name="Footer Placeholder 3">
            <a:extLst>
              <a:ext uri="{FF2B5EF4-FFF2-40B4-BE49-F238E27FC236}">
                <a16:creationId xmlns:a16="http://schemas.microsoft.com/office/drawing/2014/main" id="{7A32C970-24D2-E02A-271A-5730F1559CDB}"/>
              </a:ext>
            </a:extLst>
          </p:cNvPr>
          <p:cNvSpPr txBox="1">
            <a:spLocks/>
          </p:cNvSpPr>
          <p:nvPr/>
        </p:nvSpPr>
        <p:spPr>
          <a:xfrm>
            <a:off x="4191000" y="6508750"/>
            <a:ext cx="17526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tx1">
                    <a:tint val="75000"/>
                  </a:schemeClr>
                </a:solidFill>
              </a:rPr>
              <a:t>Churn Prediction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Data Exploration - Target &amp; </a:t>
            </a:r>
            <a:r>
              <a:rPr lang="en-US" sz="4400" b="0" strike="noStrike" spc="-1" err="1">
                <a:solidFill>
                  <a:schemeClr val="dk1"/>
                </a:solidFill>
                <a:latin typeface="Calibri Light"/>
              </a:rPr>
              <a:t>effEnd</a:t>
            </a:r>
            <a:endParaRPr lang="en-US" sz="4400" b="0" strike="noStrike" spc="-1">
              <a:solidFill>
                <a:schemeClr val="dk1"/>
              </a:solidFill>
              <a:latin typeface="Calibri"/>
            </a:endParaRPr>
          </a:p>
        </p:txBody>
      </p:sp>
      <p:sp>
        <p:nvSpPr>
          <p:cNvPr id="350" name="PlaceHolder 2"/>
          <p:cNvSpPr>
            <a:spLocks noGrp="1"/>
          </p:cNvSpPr>
          <p:nvPr>
            <p:ph type="ftr" idx="49"/>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51" name="PlaceHolder 3"/>
          <p:cNvSpPr>
            <a:spLocks noGrp="1"/>
          </p:cNvSpPr>
          <p:nvPr>
            <p:ph type="sldNum" idx="50"/>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6A30A64-A7FC-4ADE-9C07-9F381FB9586B}" type="slidenum">
              <a:rPr lang="en-US" sz="1200" b="0" strike="noStrike" spc="-1">
                <a:solidFill>
                  <a:schemeClr val="dk1">
                    <a:tint val="75000"/>
                  </a:schemeClr>
                </a:solidFill>
                <a:latin typeface="Calibri"/>
              </a:rPr>
              <a:t>16</a:t>
            </a:fld>
            <a:endParaRPr lang="de-DE" sz="1200" b="0" strike="noStrike" spc="-1">
              <a:solidFill>
                <a:srgbClr val="000000"/>
              </a:solidFill>
              <a:latin typeface="Times New Roman"/>
            </a:endParaRPr>
          </a:p>
        </p:txBody>
      </p:sp>
      <p:pic>
        <p:nvPicPr>
          <p:cNvPr id="352" name="Grafik 648351960" descr="Ein Bild, das Diagramm, Reihe, Screenshot enthält.&#10;&#10;Automatisch generierte Beschreibung"/>
          <p:cNvPicPr/>
          <p:nvPr/>
        </p:nvPicPr>
        <p:blipFill>
          <a:blip r:embed="rId3"/>
          <a:stretch/>
        </p:blipFill>
        <p:spPr>
          <a:xfrm>
            <a:off x="4204224" y="2663136"/>
            <a:ext cx="7215216" cy="2411784"/>
          </a:xfrm>
          <a:prstGeom prst="rect">
            <a:avLst/>
          </a:prstGeom>
          <a:ln w="0">
            <a:noFill/>
          </a:ln>
        </p:spPr>
      </p:pic>
      <p:pic>
        <p:nvPicPr>
          <p:cNvPr id="353" name="Grafik 1837813579" descr="Ein Bild, das Diagramm, Reihe, Screenshot, Design enthält.&#10;&#10;Automatisch generierte Beschreibung"/>
          <p:cNvPicPr/>
          <p:nvPr/>
        </p:nvPicPr>
        <p:blipFill>
          <a:blip r:embed="rId4"/>
          <a:stretch/>
        </p:blipFill>
        <p:spPr>
          <a:xfrm>
            <a:off x="4204224" y="2663136"/>
            <a:ext cx="7215216" cy="2411784"/>
          </a:xfrm>
          <a:prstGeom prst="rect">
            <a:avLst/>
          </a:prstGeom>
          <a:ln w="0">
            <a:noFill/>
          </a:ln>
        </p:spPr>
      </p:pic>
      <p:pic>
        <p:nvPicPr>
          <p:cNvPr id="2" name="Picture 2">
            <a:extLst>
              <a:ext uri="{FF2B5EF4-FFF2-40B4-BE49-F238E27FC236}">
                <a16:creationId xmlns:a16="http://schemas.microsoft.com/office/drawing/2014/main" id="{83EAB153-ED25-A021-5305-D844DA9CF71F}"/>
              </a:ext>
            </a:extLst>
          </p:cNvPr>
          <p:cNvPicPr/>
          <p:nvPr/>
        </p:nvPicPr>
        <p:blipFill>
          <a:blip r:embed="rId5"/>
          <a:stretch/>
        </p:blipFill>
        <p:spPr>
          <a:xfrm>
            <a:off x="838080" y="2098908"/>
            <a:ext cx="3039120" cy="3774744"/>
          </a:xfrm>
          <a:prstGeom prst="rect">
            <a:avLst/>
          </a:prstGeom>
          <a:ln w="0">
            <a:noFill/>
          </a:ln>
        </p:spPr>
      </p:pic>
      <p:pic>
        <p:nvPicPr>
          <p:cNvPr id="354" name="Picture 12"/>
          <p:cNvPicPr/>
          <p:nvPr/>
        </p:nvPicPr>
        <p:blipFill>
          <a:blip r:embed="rId6"/>
          <a:stretch/>
        </p:blipFill>
        <p:spPr>
          <a:xfrm>
            <a:off x="772560" y="2098908"/>
            <a:ext cx="3039120" cy="3774744"/>
          </a:xfrm>
          <a:prstGeom prst="rect">
            <a:avLst/>
          </a:prstGeom>
          <a:ln w="0">
            <a:noFill/>
          </a:ln>
        </p:spPr>
      </p:pic>
    </p:spTree>
    <p:extLst>
      <p:ext uri="{BB962C8B-B14F-4D97-AF65-F5344CB8AC3E}">
        <p14:creationId xmlns:p14="http://schemas.microsoft.com/office/powerpoint/2010/main" val="11154751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CD0-F77C-AE5D-5203-14BBB59D685A}"/>
              </a:ext>
            </a:extLst>
          </p:cNvPr>
          <p:cNvSpPr>
            <a:spLocks noGrp="1"/>
          </p:cNvSpPr>
          <p:nvPr>
            <p:ph type="title"/>
          </p:nvPr>
        </p:nvSpPr>
        <p:spPr/>
        <p:txBody>
          <a:bodyPr/>
          <a:lstStyle/>
          <a:p>
            <a:r>
              <a:rPr lang="en-US"/>
              <a:t>Data </a:t>
            </a:r>
            <a:r>
              <a:rPr lang="en-US" err="1"/>
              <a:t>Prepreation</a:t>
            </a:r>
            <a:endParaRPr lang="en-US"/>
          </a:p>
        </p:txBody>
      </p:sp>
      <p:pic>
        <p:nvPicPr>
          <p:cNvPr id="5" name="Picture 4">
            <a:extLst>
              <a:ext uri="{FF2B5EF4-FFF2-40B4-BE49-F238E27FC236}">
                <a16:creationId xmlns:a16="http://schemas.microsoft.com/office/drawing/2014/main" id="{0F222A2E-A731-C657-CB4D-67353478C063}"/>
              </a:ext>
            </a:extLst>
          </p:cNvPr>
          <p:cNvPicPr>
            <a:picLocks noChangeAspect="1"/>
          </p:cNvPicPr>
          <p:nvPr/>
        </p:nvPicPr>
        <p:blipFill>
          <a:blip r:embed="rId3"/>
          <a:stretch>
            <a:fillRect/>
          </a:stretch>
        </p:blipFill>
        <p:spPr>
          <a:xfrm>
            <a:off x="6382512" y="1811190"/>
            <a:ext cx="5258492" cy="1856772"/>
          </a:xfrm>
          <a:prstGeom prst="rect">
            <a:avLst/>
          </a:prstGeom>
        </p:spPr>
      </p:pic>
      <p:pic>
        <p:nvPicPr>
          <p:cNvPr id="6" name="Grafik 1837813579" descr="Ein Bild, das Diagramm, Reihe, Screenshot, Design enthält.&#10;&#10;Automatisch generierte Beschreibung">
            <a:extLst>
              <a:ext uri="{FF2B5EF4-FFF2-40B4-BE49-F238E27FC236}">
                <a16:creationId xmlns:a16="http://schemas.microsoft.com/office/drawing/2014/main" id="{980E5BAD-C778-B53B-D992-2CA3A5DFE352}"/>
              </a:ext>
            </a:extLst>
          </p:cNvPr>
          <p:cNvPicPr/>
          <p:nvPr/>
        </p:nvPicPr>
        <p:blipFill>
          <a:blip r:embed="rId4"/>
          <a:stretch/>
        </p:blipFill>
        <p:spPr>
          <a:xfrm>
            <a:off x="424551" y="1834609"/>
            <a:ext cx="5363601" cy="1749840"/>
          </a:xfrm>
          <a:prstGeom prst="rect">
            <a:avLst/>
          </a:prstGeom>
          <a:ln w="0">
            <a:noFill/>
          </a:ln>
        </p:spPr>
      </p:pic>
      <p:sp>
        <p:nvSpPr>
          <p:cNvPr id="7" name="TextBox 6">
            <a:extLst>
              <a:ext uri="{FF2B5EF4-FFF2-40B4-BE49-F238E27FC236}">
                <a16:creationId xmlns:a16="http://schemas.microsoft.com/office/drawing/2014/main" id="{CCB4C62A-9BD6-1BDE-9D4F-7CFA1F0C71F3}"/>
              </a:ext>
            </a:extLst>
          </p:cNvPr>
          <p:cNvSpPr txBox="1"/>
          <p:nvPr/>
        </p:nvSpPr>
        <p:spPr>
          <a:xfrm>
            <a:off x="424551" y="1441858"/>
            <a:ext cx="4945224" cy="369332"/>
          </a:xfrm>
          <a:prstGeom prst="rect">
            <a:avLst/>
          </a:prstGeom>
          <a:noFill/>
        </p:spPr>
        <p:txBody>
          <a:bodyPr wrap="square" rtlCol="0">
            <a:spAutoFit/>
          </a:bodyPr>
          <a:lstStyle/>
          <a:p>
            <a:r>
              <a:rPr lang="en-US"/>
              <a:t>Cut </a:t>
            </a:r>
            <a:r>
              <a:rPr lang="en-US" err="1"/>
              <a:t>effectiveEndDate</a:t>
            </a:r>
            <a:endParaRPr lang="en-US"/>
          </a:p>
        </p:txBody>
      </p:sp>
      <p:sp>
        <p:nvSpPr>
          <p:cNvPr id="8" name="TextBox 7">
            <a:extLst>
              <a:ext uri="{FF2B5EF4-FFF2-40B4-BE49-F238E27FC236}">
                <a16:creationId xmlns:a16="http://schemas.microsoft.com/office/drawing/2014/main" id="{960891B4-D593-0F96-7916-C2514513B381}"/>
              </a:ext>
            </a:extLst>
          </p:cNvPr>
          <p:cNvSpPr txBox="1"/>
          <p:nvPr/>
        </p:nvSpPr>
        <p:spPr>
          <a:xfrm>
            <a:off x="6314488" y="1441858"/>
            <a:ext cx="4945224" cy="369332"/>
          </a:xfrm>
          <a:prstGeom prst="rect">
            <a:avLst/>
          </a:prstGeom>
          <a:noFill/>
        </p:spPr>
        <p:txBody>
          <a:bodyPr wrap="square" rtlCol="0">
            <a:spAutoFit/>
          </a:bodyPr>
          <a:lstStyle/>
          <a:p>
            <a:r>
              <a:rPr lang="en-US"/>
              <a:t>Add product </a:t>
            </a:r>
            <a:r>
              <a:rPr lang="en-US" err="1"/>
              <a:t>informations</a:t>
            </a:r>
            <a:endParaRPr lang="en-US"/>
          </a:p>
        </p:txBody>
      </p:sp>
      <p:sp>
        <p:nvSpPr>
          <p:cNvPr id="9" name="Rectangle 8">
            <a:extLst>
              <a:ext uri="{FF2B5EF4-FFF2-40B4-BE49-F238E27FC236}">
                <a16:creationId xmlns:a16="http://schemas.microsoft.com/office/drawing/2014/main" id="{568C0C76-6C46-2428-284E-4191C270CFF6}"/>
              </a:ext>
            </a:extLst>
          </p:cNvPr>
          <p:cNvSpPr/>
          <p:nvPr/>
        </p:nvSpPr>
        <p:spPr>
          <a:xfrm>
            <a:off x="354563"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605BDF-C344-5DE1-F3A0-1EB320DDCD3B}"/>
              </a:ext>
            </a:extLst>
          </p:cNvPr>
          <p:cNvSpPr/>
          <p:nvPr/>
        </p:nvSpPr>
        <p:spPr>
          <a:xfrm>
            <a:off x="6189006"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336244289" descr="Ein Bild, das Text, Screenshot, Diagramm, parallel enthält.&#10;&#10;Automatisch generierte Beschreibung">
            <a:extLst>
              <a:ext uri="{FF2B5EF4-FFF2-40B4-BE49-F238E27FC236}">
                <a16:creationId xmlns:a16="http://schemas.microsoft.com/office/drawing/2014/main" id="{A2DC4D2D-0383-7399-FA04-C3853F88C365}"/>
              </a:ext>
            </a:extLst>
          </p:cNvPr>
          <p:cNvPicPr>
            <a:picLocks noChangeAspect="1"/>
          </p:cNvPicPr>
          <p:nvPr/>
        </p:nvPicPr>
        <p:blipFill>
          <a:blip r:embed="rId5"/>
          <a:stretch>
            <a:fillRect/>
          </a:stretch>
        </p:blipFill>
        <p:spPr>
          <a:xfrm>
            <a:off x="610136" y="3798276"/>
            <a:ext cx="4574053" cy="2998109"/>
          </a:xfrm>
          <a:prstGeom prst="rect">
            <a:avLst/>
          </a:prstGeom>
        </p:spPr>
      </p:pic>
      <p:cxnSp>
        <p:nvCxnSpPr>
          <p:cNvPr id="16" name="Straight Arrow Connector 15">
            <a:extLst>
              <a:ext uri="{FF2B5EF4-FFF2-40B4-BE49-F238E27FC236}">
                <a16:creationId xmlns:a16="http://schemas.microsoft.com/office/drawing/2014/main" id="{9B4B1AEA-F1FB-4EAC-686A-526AAEC2D7E3}"/>
              </a:ext>
            </a:extLst>
          </p:cNvPr>
          <p:cNvCxnSpPr>
            <a:cxnSpLocks/>
          </p:cNvCxnSpPr>
          <p:nvPr/>
        </p:nvCxnSpPr>
        <p:spPr>
          <a:xfrm>
            <a:off x="5431535" y="5038524"/>
            <a:ext cx="190195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9288A9-D52E-5621-111A-A3A8BA459983}"/>
              </a:ext>
            </a:extLst>
          </p:cNvPr>
          <p:cNvSpPr txBox="1"/>
          <p:nvPr/>
        </p:nvSpPr>
        <p:spPr>
          <a:xfrm>
            <a:off x="5361771" y="4731502"/>
            <a:ext cx="2004903" cy="369332"/>
          </a:xfrm>
          <a:prstGeom prst="rect">
            <a:avLst/>
          </a:prstGeom>
          <a:noFill/>
        </p:spPr>
        <p:txBody>
          <a:bodyPr wrap="square" rtlCol="0">
            <a:spAutoFit/>
          </a:bodyPr>
          <a:lstStyle/>
          <a:p>
            <a:r>
              <a:rPr lang="en-US"/>
              <a:t>Create claims ratios</a:t>
            </a:r>
          </a:p>
        </p:txBody>
      </p:sp>
      <p:sp>
        <p:nvSpPr>
          <p:cNvPr id="20" name="Rectangle 19">
            <a:extLst>
              <a:ext uri="{FF2B5EF4-FFF2-40B4-BE49-F238E27FC236}">
                <a16:creationId xmlns:a16="http://schemas.microsoft.com/office/drawing/2014/main" id="{8837DB66-1438-416A-67C1-2EB382E440CC}"/>
              </a:ext>
            </a:extLst>
          </p:cNvPr>
          <p:cNvSpPr/>
          <p:nvPr/>
        </p:nvSpPr>
        <p:spPr>
          <a:xfrm>
            <a:off x="354563" y="3788952"/>
            <a:ext cx="11492305" cy="3023055"/>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454062-4700-CF35-03ED-C74800D86AC8}"/>
              </a:ext>
            </a:extLst>
          </p:cNvPr>
          <p:cNvPicPr>
            <a:picLocks noChangeAspect="1"/>
          </p:cNvPicPr>
          <p:nvPr/>
        </p:nvPicPr>
        <p:blipFill>
          <a:blip r:embed="rId6"/>
          <a:stretch>
            <a:fillRect/>
          </a:stretch>
        </p:blipFill>
        <p:spPr>
          <a:xfrm>
            <a:off x="8019396" y="3909942"/>
            <a:ext cx="3240316" cy="2473871"/>
          </a:xfrm>
          <a:prstGeom prst="rect">
            <a:avLst/>
          </a:prstGeom>
        </p:spPr>
      </p:pic>
    </p:spTree>
    <p:extLst>
      <p:ext uri="{BB962C8B-B14F-4D97-AF65-F5344CB8AC3E}">
        <p14:creationId xmlns:p14="http://schemas.microsoft.com/office/powerpoint/2010/main" val="289284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8" name="Picture 2"/>
          <p:cNvPicPr/>
          <p:nvPr/>
        </p:nvPicPr>
        <p:blipFill>
          <a:blip r:embed="rId3"/>
          <a:stretch/>
        </p:blipFill>
        <p:spPr>
          <a:xfrm>
            <a:off x="1283805" y="2606040"/>
            <a:ext cx="4755960" cy="2757240"/>
          </a:xfrm>
          <a:prstGeom prst="rect">
            <a:avLst/>
          </a:prstGeom>
          <a:ln w="0">
            <a:noFill/>
          </a:ln>
        </p:spPr>
      </p:pic>
      <p:pic>
        <p:nvPicPr>
          <p:cNvPr id="379" name="Content Placeholder 8"/>
          <p:cNvPicPr/>
          <p:nvPr/>
        </p:nvPicPr>
        <p:blipFill>
          <a:blip r:embed="rId4"/>
          <a:stretch/>
        </p:blipFill>
        <p:spPr>
          <a:xfrm>
            <a:off x="7148124" y="1320273"/>
            <a:ext cx="3414240" cy="5473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64917CB3-EB01-4270-9F60-06D6453F364B}" type="slidenum">
              <a:rPr/>
              <a:t>18</a:t>
            </a:fld>
            <a:endParaRPr/>
          </a:p>
        </p:txBody>
      </p:sp>
      <p:sp>
        <p:nvSpPr>
          <p:cNvPr id="5" name="Rectangle 4">
            <a:extLst>
              <a:ext uri="{FF2B5EF4-FFF2-40B4-BE49-F238E27FC236}">
                <a16:creationId xmlns:a16="http://schemas.microsoft.com/office/drawing/2014/main" id="{9156F834-EABB-EB2A-CE1E-A92C2401FB46}"/>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11"/>
          <p:cNvPicPr/>
          <p:nvPr/>
        </p:nvPicPr>
        <p:blipFill>
          <a:blip r:embed="rId3"/>
          <a:stretch/>
        </p:blipFill>
        <p:spPr>
          <a:xfrm>
            <a:off x="7107480" y="1232640"/>
            <a:ext cx="3360600" cy="5488560"/>
          </a:xfrm>
          <a:prstGeom prst="rect">
            <a:avLst/>
          </a:prstGeom>
          <a:ln w="0">
            <a:noFill/>
          </a:ln>
        </p:spPr>
      </p:pic>
      <p:pic>
        <p:nvPicPr>
          <p:cNvPr id="381" name="Picture 6"/>
          <p:cNvPicPr/>
          <p:nvPr/>
        </p:nvPicPr>
        <p:blipFill>
          <a:blip r:embed="rId4"/>
          <a:stretch/>
        </p:blipFill>
        <p:spPr>
          <a:xfrm>
            <a:off x="1240920" y="2569680"/>
            <a:ext cx="4854960" cy="2814480"/>
          </a:xfrm>
          <a:prstGeom prst="rect">
            <a:avLst/>
          </a:prstGeom>
          <a:ln w="0">
            <a:noFill/>
          </a:ln>
        </p:spPr>
      </p:pic>
      <p:sp>
        <p:nvSpPr>
          <p:cNvPr id="38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Time-related Test data</a:t>
            </a:r>
            <a:endParaRPr lang="en-US" sz="4400" b="0" strike="noStrike" spc="-1">
              <a:solidFill>
                <a:schemeClr val="dk1"/>
              </a:solidFill>
              <a:latin typeface="Calibri"/>
            </a:endParaRPr>
          </a:p>
        </p:txBody>
      </p: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1F81F84-0791-465B-8B6D-3D7A2523122F}" type="slidenum">
              <a:rPr/>
              <a:t>19</a:t>
            </a:fld>
            <a:endParaRPr/>
          </a:p>
        </p:txBody>
      </p:sp>
      <p:sp>
        <p:nvSpPr>
          <p:cNvPr id="5" name="Rectangle 4">
            <a:extLst>
              <a:ext uri="{FF2B5EF4-FFF2-40B4-BE49-F238E27FC236}">
                <a16:creationId xmlns:a16="http://schemas.microsoft.com/office/drawing/2014/main" id="{1CC810E0-E658-0250-5CCF-F1011FEA230C}"/>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23" name="Rectangle 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4" name="Rectangle 38">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5" name="Rectangle 40">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6" name="Rectangle 42">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7" name="Freeform: Shape 44">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8" name="Rectangle 46">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strike="noStrike" spc="-1">
              <a:solidFill>
                <a:schemeClr val="lt1"/>
              </a:solidFill>
              <a:latin typeface="Calibri"/>
            </a:endParaRPr>
          </a:p>
        </p:txBody>
      </p:sp>
      <p:sp>
        <p:nvSpPr>
          <p:cNvPr id="229" name="PlaceHolder 1"/>
          <p:cNvSpPr>
            <a:spLocks noGrp="1"/>
          </p:cNvSpPr>
          <p:nvPr>
            <p:ph type="title"/>
          </p:nvPr>
        </p:nvSpPr>
        <p:spPr>
          <a:xfrm>
            <a:off x="586440" y="1683720"/>
            <a:ext cx="3115080" cy="2396160"/>
          </a:xfrm>
          <a:prstGeom prst="rect">
            <a:avLst/>
          </a:prstGeom>
          <a:noFill/>
          <a:ln w="0">
            <a:noFill/>
          </a:ln>
        </p:spPr>
        <p:txBody>
          <a:bodyPr lIns="91440" tIns="45720" rIns="91440" bIns="45720" anchor="b">
            <a:normAutofit/>
          </a:bodyPr>
          <a:lstStyle/>
          <a:p>
            <a:pPr indent="0" algn="r" defTabSz="914400">
              <a:lnSpc>
                <a:spcPct val="90000"/>
              </a:lnSpc>
              <a:buNone/>
            </a:pPr>
            <a:r>
              <a:rPr lang="en-US" sz="4000" strike="noStrike" spc="-1">
                <a:solidFill>
                  <a:schemeClr val="tx1">
                    <a:lumMod val="50000"/>
                    <a:lumOff val="50000"/>
                  </a:schemeClr>
                </a:solidFill>
                <a:latin typeface="Calibri Light"/>
              </a:rPr>
              <a:t>Problem description &amp; Project objectives</a:t>
            </a:r>
            <a:endParaRPr lang="en-US" sz="4000" strike="noStrike" spc="-1">
              <a:solidFill>
                <a:schemeClr val="tx1">
                  <a:lumMod val="50000"/>
                  <a:lumOff val="50000"/>
                </a:schemeClr>
              </a:solidFill>
              <a:latin typeface="Calibri"/>
              <a:ea typeface="Calibri"/>
              <a:cs typeface="Calibri"/>
            </a:endParaRPr>
          </a:p>
        </p:txBody>
      </p:sp>
      <p:sp>
        <p:nvSpPr>
          <p:cNvPr id="230" name="PlaceHolder 2"/>
          <p:cNvSpPr>
            <a:spLocks noGrp="1"/>
          </p:cNvSpPr>
          <p:nvPr>
            <p:ph type="ftr" idx="19"/>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31" name="PlaceHolder 3"/>
          <p:cNvSpPr>
            <a:spLocks noGrp="1"/>
          </p:cNvSpPr>
          <p:nvPr>
            <p:ph type="sldNum" idx="20"/>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5D9F4DB3-AA61-4C48-B32A-8CC1ADE2C295}" type="slidenum">
              <a:rPr lang="en-US" sz="1100" b="0" strike="noStrike" spc="-1">
                <a:solidFill>
                  <a:schemeClr val="dk1">
                    <a:lumMod val="50000"/>
                    <a:lumOff val="50000"/>
                  </a:schemeClr>
                </a:solidFill>
                <a:latin typeface="Calibri"/>
              </a:rPr>
              <a:t>2</a:t>
            </a:fld>
            <a:endParaRPr lang="de-DE" sz="11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2241559740"/>
              </p:ext>
            </p:extLst>
          </p:nvPr>
        </p:nvGraphicFramePr>
        <p:xfrm>
          <a:off x="4789981" y="621204"/>
          <a:ext cx="6666480" cy="545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Model comparison</a:t>
            </a:r>
            <a:endParaRPr lang="en-US" sz="4400" b="0" strike="noStrike" spc="-1">
              <a:solidFill>
                <a:schemeClr val="dk1"/>
              </a:solidFill>
              <a:latin typeface="Calibri"/>
            </a:endParaRPr>
          </a:p>
        </p:txBody>
      </p:sp>
      <p:pic>
        <p:nvPicPr>
          <p:cNvPr id="384" name="Picture 2"/>
          <p:cNvPicPr/>
          <p:nvPr/>
        </p:nvPicPr>
        <p:blipFill>
          <a:blip r:embed="rId3"/>
          <a:stretch/>
        </p:blipFill>
        <p:spPr>
          <a:xfrm>
            <a:off x="3365280" y="1825560"/>
            <a:ext cx="5460840" cy="43509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A18B2A0-6116-4A84-B747-2521CDCC7C2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Termination Probabilities</a:t>
            </a:r>
            <a:endParaRPr lang="en-US" sz="4400" b="0" strike="noStrike" spc="-1">
              <a:solidFill>
                <a:schemeClr val="dk1"/>
              </a:solidFill>
              <a:latin typeface="Calibri"/>
            </a:endParaRPr>
          </a:p>
        </p:txBody>
      </p:sp>
      <p:pic>
        <p:nvPicPr>
          <p:cNvPr id="386" name="Picture 7" descr="A graph of different types of data&#10;&#10;Description automatically generated with medium confidence"/>
          <p:cNvPicPr/>
          <p:nvPr/>
        </p:nvPicPr>
        <p:blipFill>
          <a:blip r:embed="rId3"/>
          <a:stretch/>
        </p:blipFill>
        <p:spPr>
          <a:xfrm>
            <a:off x="5887800" y="1624539"/>
            <a:ext cx="5504760" cy="38120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2B6C50D-714B-4BEF-91C7-3DE937432C96}" type="slidenum">
              <a:rPr/>
              <a:t>21</a:t>
            </a:fld>
            <a:endParaRPr/>
          </a:p>
        </p:txBody>
      </p:sp>
      <p:pic>
        <p:nvPicPr>
          <p:cNvPr id="5" name="Picture 4">
            <a:extLst>
              <a:ext uri="{FF2B5EF4-FFF2-40B4-BE49-F238E27FC236}">
                <a16:creationId xmlns:a16="http://schemas.microsoft.com/office/drawing/2014/main" id="{79398F01-1D1F-EE3B-A046-B3AFE40B2BD1}"/>
              </a:ext>
            </a:extLst>
          </p:cNvPr>
          <p:cNvPicPr>
            <a:picLocks noChangeAspect="1"/>
          </p:cNvPicPr>
          <p:nvPr/>
        </p:nvPicPr>
        <p:blipFill>
          <a:blip r:embed="rId4"/>
          <a:stretch>
            <a:fillRect/>
          </a:stretch>
        </p:blipFill>
        <p:spPr>
          <a:xfrm>
            <a:off x="2287739" y="2241395"/>
            <a:ext cx="2111650" cy="3029278"/>
          </a:xfrm>
          <a:prstGeom prst="rect">
            <a:avLst/>
          </a:prstGeom>
        </p:spPr>
      </p:pic>
      <p:pic>
        <p:nvPicPr>
          <p:cNvPr id="387" name="Picture 8" descr="A graph of different sizes and colors&#10;&#10;Description automatically generated with medium confidence"/>
          <p:cNvPicPr/>
          <p:nvPr/>
        </p:nvPicPr>
        <p:blipFill>
          <a:blip r:embed="rId5"/>
          <a:stretch/>
        </p:blipFill>
        <p:spPr>
          <a:xfrm>
            <a:off x="323311" y="1792774"/>
            <a:ext cx="5049720" cy="3926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SHAP Interpretations</a:t>
            </a:r>
            <a:endParaRPr lang="en-US" sz="4400" b="0" strike="noStrike" spc="-1">
              <a:solidFill>
                <a:schemeClr val="dk1"/>
              </a:solidFill>
              <a:latin typeface="Calibri"/>
            </a:endParaRPr>
          </a:p>
        </p:txBody>
      </p:sp>
      <p:pic>
        <p:nvPicPr>
          <p:cNvPr id="389" name="Picture 13"/>
          <p:cNvPicPr/>
          <p:nvPr/>
        </p:nvPicPr>
        <p:blipFill>
          <a:blip r:embed="rId3"/>
          <a:stretch/>
        </p:blipFill>
        <p:spPr>
          <a:xfrm>
            <a:off x="941040" y="1383480"/>
            <a:ext cx="4413960" cy="5109120"/>
          </a:xfrm>
          <a:prstGeom prst="rect">
            <a:avLst/>
          </a:prstGeom>
          <a:ln w="0">
            <a:noFill/>
          </a:ln>
        </p:spPr>
      </p:pic>
      <p:pic>
        <p:nvPicPr>
          <p:cNvPr id="390" name="Picture 6" descr="A graph with red and blue squares&#10;&#10;Description automatically generated"/>
          <p:cNvPicPr/>
          <p:nvPr/>
        </p:nvPicPr>
        <p:blipFill>
          <a:blip r:embed="rId4"/>
          <a:stretch/>
        </p:blipFill>
        <p:spPr>
          <a:xfrm>
            <a:off x="6669720" y="1690560"/>
            <a:ext cx="4394880" cy="3074760"/>
          </a:xfrm>
          <a:prstGeom prst="rect">
            <a:avLst/>
          </a:prstGeom>
          <a:ln w="0">
            <a:noFill/>
          </a:ln>
        </p:spPr>
      </p:pic>
      <p:pic>
        <p:nvPicPr>
          <p:cNvPr id="391" name="Picture 8" descr="A red line with black text&#10;&#10;Description automatically generated"/>
          <p:cNvPicPr/>
          <p:nvPr/>
        </p:nvPicPr>
        <p:blipFill>
          <a:blip r:embed="rId5"/>
          <a:stretch/>
        </p:blipFill>
        <p:spPr>
          <a:xfrm>
            <a:off x="5859000" y="5078160"/>
            <a:ext cx="6016320" cy="7923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854F952-1107-4364-9746-C1147D7D077D}" type="slidenum">
              <a:rPr/>
              <a:t>22</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03"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r>
              <a:rPr lang="en-US" sz="3200" spc="-1">
                <a:solidFill>
                  <a:schemeClr val="dk1"/>
                </a:solidFill>
                <a:latin typeface="Calibri Light"/>
              </a:rPr>
              <a:t>Conclusions</a:t>
            </a:r>
            <a:endParaRPr lang="en-US" sz="3200" spc="-1">
              <a:solidFill>
                <a:schemeClr val="dk1"/>
              </a:solidFill>
              <a:latin typeface="Calibri Light"/>
              <a:cs typeface="Calibri Light"/>
            </a:endParaRPr>
          </a:p>
        </p:txBody>
      </p:sp>
      <p:cxnSp>
        <p:nvCxnSpPr>
          <p:cNvPr id="30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305" name="PlaceHolder 2"/>
          <p:cNvSpPr>
            <a:spLocks noGrp="1"/>
          </p:cNvSpPr>
          <p:nvPr>
            <p:ph type="sldNum" idx="3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9D9D3384-89C5-4DFA-94FE-7878FB930953}" type="slidenum">
              <a:rPr lang="en-US" sz="1200" b="0" strike="noStrike" spc="-1">
                <a:solidFill>
                  <a:schemeClr val="dk1">
                    <a:tint val="75000"/>
                  </a:schemeClr>
                </a:solidFill>
                <a:latin typeface="Calibri"/>
              </a:rPr>
              <a:t>23</a:t>
            </a:fld>
            <a:endParaRPr lang="de-DE" sz="1200" b="0" strike="noStrike" spc="-1">
              <a:solidFill>
                <a:srgbClr val="000000"/>
              </a:solidFill>
              <a:latin typeface="Times New Roman"/>
            </a:endParaRPr>
          </a:p>
        </p:txBody>
      </p:sp>
      <p:sp>
        <p:nvSpPr>
          <p:cNvPr id="307" name="PlaceHolder 4"/>
          <p:cNvSpPr>
            <a:spLocks noGrp="1"/>
          </p:cNvSpPr>
          <p:nvPr>
            <p:ph type="ftr" idx="3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 name="PlaceHolder 2">
            <a:extLst>
              <a:ext uri="{FF2B5EF4-FFF2-40B4-BE49-F238E27FC236}">
                <a16:creationId xmlns:a16="http://schemas.microsoft.com/office/drawing/2014/main" id="{131B339A-2B2A-E6E2-4D91-5085127CB099}"/>
              </a:ext>
            </a:extLst>
          </p:cNvPr>
          <p:cNvSpPr txBox="1">
            <a:spLocks/>
          </p:cNvSpPr>
          <p:nvPr/>
        </p:nvSpPr>
        <p:spPr>
          <a:xfrm>
            <a:off x="537955" y="1408030"/>
            <a:ext cx="515736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Results</a:t>
            </a:r>
            <a:endParaRPr lang="en-US" sz="2400" spc="-1">
              <a:solidFill>
                <a:schemeClr val="dk1"/>
              </a:solidFill>
              <a:latin typeface="Calibri"/>
            </a:endParaRPr>
          </a:p>
        </p:txBody>
      </p:sp>
      <p:sp>
        <p:nvSpPr>
          <p:cNvPr id="5" name="PlaceHolder 3">
            <a:extLst>
              <a:ext uri="{FF2B5EF4-FFF2-40B4-BE49-F238E27FC236}">
                <a16:creationId xmlns:a16="http://schemas.microsoft.com/office/drawing/2014/main" id="{48AE17D9-63AD-3242-EC6C-075CE890A1DF}"/>
              </a:ext>
            </a:extLst>
          </p:cNvPr>
          <p:cNvSpPr txBox="1">
            <a:spLocks/>
          </p:cNvSpPr>
          <p:nvPr/>
        </p:nvSpPr>
        <p:spPr>
          <a:xfrm>
            <a:off x="767993" y="2390221"/>
            <a:ext cx="6681360" cy="4072428"/>
          </a:xfrm>
          <a:prstGeom prst="rect">
            <a:avLst/>
          </a:prstGeom>
          <a:noFill/>
          <a:ln w="0">
            <a:noFill/>
          </a:ln>
        </p:spPr>
        <p:txBody>
          <a:bodyPr lIns="91440" tIns="45720" rIns="91440" bIns="45720" anchor="t">
            <a:normAutofit fontScale="79269"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en-US" b="1" spc="-1">
                <a:solidFill>
                  <a:schemeClr val="dk1"/>
                </a:solidFill>
                <a:latin typeface="Calibri"/>
              </a:rPr>
              <a:t>Sales Forecast:</a:t>
            </a:r>
          </a:p>
          <a:p>
            <a:pPr lvl="1" indent="-285750">
              <a:lnSpc>
                <a:spcPct val="110000"/>
              </a:lnSpc>
              <a:spcBef>
                <a:spcPts val="1134"/>
              </a:spcBef>
              <a:buClr>
                <a:srgbClr val="000000"/>
              </a:buClr>
              <a:buSzPct val="75000"/>
            </a:pPr>
            <a:r>
              <a:rPr lang="en-US" b="1" spc="-1">
                <a:solidFill>
                  <a:schemeClr val="dk1"/>
                </a:solidFill>
                <a:latin typeface="Calibri"/>
              </a:rPr>
              <a:t>Time series: </a:t>
            </a:r>
            <a:r>
              <a:rPr lang="en-US" spc="-1">
                <a:solidFill>
                  <a:schemeClr val="dk1"/>
                </a:solidFill>
                <a:latin typeface="Calibri"/>
              </a:rPr>
              <a:t>Old Model Zone ML like </a:t>
            </a:r>
            <a:r>
              <a:rPr lang="en-US" spc="-1" err="1">
                <a:solidFill>
                  <a:schemeClr val="dk1"/>
                </a:solidFill>
                <a:latin typeface="Calibri"/>
              </a:rPr>
              <a:t>XGBoost</a:t>
            </a:r>
            <a:r>
              <a:rPr lang="en-US" spc="-1">
                <a:solidFill>
                  <a:schemeClr val="dk1"/>
                </a:solidFill>
                <a:latin typeface="Calibri"/>
              </a:rPr>
              <a:t> or Random Forest Regressor are suitable. For New Model Zone only </a:t>
            </a:r>
            <a:r>
              <a:rPr lang="en-US" spc="-1" err="1">
                <a:solidFill>
                  <a:schemeClr val="dk1"/>
                </a:solidFill>
                <a:latin typeface="Calibri"/>
              </a:rPr>
              <a:t>Mulitple</a:t>
            </a:r>
            <a:r>
              <a:rPr lang="en-US" spc="-1">
                <a:solidFill>
                  <a:schemeClr val="dk1"/>
                </a:solidFill>
                <a:latin typeface="Calibri"/>
              </a:rPr>
              <a:t> Linear Regression is suitable. </a:t>
            </a:r>
            <a:endParaRPr lang="en-US" spc="-1">
              <a:solidFill>
                <a:schemeClr val="dk1"/>
              </a:solidFill>
              <a:latin typeface="Calibri"/>
              <a:cs typeface="Calibri"/>
            </a:endParaRPr>
          </a:p>
          <a:p>
            <a:pPr lvl="1" indent="-285750">
              <a:lnSpc>
                <a:spcPct val="110000"/>
              </a:lnSpc>
              <a:spcBef>
                <a:spcPts val="1134"/>
              </a:spcBef>
              <a:buClr>
                <a:srgbClr val="000000"/>
              </a:buClr>
              <a:buSzPct val="75000"/>
            </a:pPr>
            <a:r>
              <a:rPr lang="en-US" b="1" spc="-1">
                <a:solidFill>
                  <a:schemeClr val="dk1"/>
                </a:solidFill>
                <a:latin typeface="Calibri"/>
                <a:cs typeface="Calibri"/>
              </a:rPr>
              <a:t>Classification: </a:t>
            </a:r>
            <a:r>
              <a:rPr lang="en-US" spc="-1">
                <a:solidFill>
                  <a:schemeClr val="dk1"/>
                </a:solidFill>
                <a:latin typeface="Calibri"/>
                <a:cs typeface="Calibri"/>
              </a:rPr>
              <a:t>KNN-model with Manhattan metric shows the best results; still the model cannot be applied in the business context.</a:t>
            </a:r>
          </a:p>
          <a:p>
            <a:pPr indent="0">
              <a:spcBef>
                <a:spcPts val="499"/>
              </a:spcBef>
              <a:buFont typeface="Arial" panose="020B0604020202020204" pitchFamily="34" charset="0"/>
              <a:buNone/>
            </a:pPr>
            <a:endParaRPr lang="en-US" sz="2400" spc="-1">
              <a:solidFill>
                <a:schemeClr val="dk1"/>
              </a:solidFill>
              <a:latin typeface="Calibri"/>
            </a:endParaRPr>
          </a:p>
          <a:p>
            <a:pPr>
              <a:spcBef>
                <a:spcPts val="1001"/>
              </a:spcBef>
              <a:buClr>
                <a:srgbClr val="000000"/>
              </a:buClr>
              <a:buFont typeface="Arial"/>
              <a:buChar char="•"/>
            </a:pPr>
            <a:r>
              <a:rPr lang="en-US" b="1" spc="-1">
                <a:solidFill>
                  <a:schemeClr val="dk1"/>
                </a:solidFill>
                <a:latin typeface="Calibri"/>
              </a:rPr>
              <a:t>Churn Prediction: </a:t>
            </a:r>
            <a:endParaRPr lang="en-US" b="1" spc="-1">
              <a:solidFill>
                <a:schemeClr val="dk1"/>
              </a:solidFill>
              <a:latin typeface="Calibri"/>
              <a:cs typeface="Calibri"/>
            </a:endParaRPr>
          </a:p>
          <a:p>
            <a:pPr lvl="1">
              <a:lnSpc>
                <a:spcPct val="120000"/>
              </a:lnSpc>
              <a:spcBef>
                <a:spcPts val="499"/>
              </a:spcBef>
              <a:buClr>
                <a:srgbClr val="000000"/>
              </a:buClr>
              <a:buFont typeface="Arial"/>
              <a:buChar char="•"/>
            </a:pPr>
            <a:r>
              <a:rPr lang="en-US" spc="-1">
                <a:solidFill>
                  <a:schemeClr val="dk1"/>
                </a:solidFill>
                <a:latin typeface="Calibri"/>
              </a:rPr>
              <a:t>Solid results, </a:t>
            </a:r>
            <a:r>
              <a:rPr lang="en-US" spc="-1" err="1">
                <a:solidFill>
                  <a:schemeClr val="dk1"/>
                </a:solidFill>
                <a:latin typeface="Calibri"/>
              </a:rPr>
              <a:t>XGBClassifier</a:t>
            </a:r>
            <a:r>
              <a:rPr lang="en-US" spc="-1">
                <a:solidFill>
                  <a:schemeClr val="dk1"/>
                </a:solidFill>
                <a:latin typeface="Calibri"/>
              </a:rPr>
              <a:t> most suitable for interpretation</a:t>
            </a:r>
            <a:endParaRPr lang="en-US" spc="-1">
              <a:solidFill>
                <a:schemeClr val="dk1"/>
              </a:solidFill>
              <a:latin typeface="Calibri"/>
              <a:cs typeface="Calibri"/>
            </a:endParaRPr>
          </a:p>
          <a:p>
            <a:pPr lvl="1">
              <a:lnSpc>
                <a:spcPct val="120000"/>
              </a:lnSpc>
              <a:spcBef>
                <a:spcPts val="499"/>
              </a:spcBef>
              <a:buClr>
                <a:srgbClr val="000000"/>
              </a:buClr>
              <a:buFont typeface="Arial"/>
              <a:buChar char="•"/>
            </a:pPr>
            <a:r>
              <a:rPr lang="en-GB" spc="-1">
                <a:solidFill>
                  <a:schemeClr val="dk1"/>
                </a:solidFill>
                <a:latin typeface="Calibri"/>
              </a:rPr>
              <a:t>Too much focus on effective end</a:t>
            </a:r>
            <a:endParaRPr lang="en-US" spc="-1">
              <a:solidFill>
                <a:schemeClr val="dk1"/>
              </a:solidFill>
              <a:latin typeface="Calibri"/>
              <a:cs typeface="Calibri"/>
            </a:endParaRPr>
          </a:p>
          <a:p>
            <a:pPr lvl="1">
              <a:lnSpc>
                <a:spcPct val="120000"/>
              </a:lnSpc>
              <a:spcBef>
                <a:spcPts val="499"/>
              </a:spcBef>
              <a:buClr>
                <a:srgbClr val="000000"/>
              </a:buClr>
              <a:buFont typeface="Arial"/>
              <a:buChar char="•"/>
            </a:pPr>
            <a:r>
              <a:rPr lang="en-US" spc="-1">
                <a:solidFill>
                  <a:schemeClr val="dk1"/>
                </a:solidFill>
                <a:latin typeface="Calibri"/>
              </a:rPr>
              <a:t>Limited business relevant success</a:t>
            </a:r>
            <a:endParaRPr lang="en-US" spc="-1">
              <a:solidFill>
                <a:schemeClr val="dk1"/>
              </a:solidFill>
              <a:latin typeface="Calibri"/>
              <a:cs typeface="Calibri"/>
            </a:endParaRPr>
          </a:p>
        </p:txBody>
      </p:sp>
      <p:sp>
        <p:nvSpPr>
          <p:cNvPr id="7" name="PlaceHolder 4">
            <a:extLst>
              <a:ext uri="{FF2B5EF4-FFF2-40B4-BE49-F238E27FC236}">
                <a16:creationId xmlns:a16="http://schemas.microsoft.com/office/drawing/2014/main" id="{57066708-23B8-16AE-D59C-BDE274B24AA0}"/>
              </a:ext>
            </a:extLst>
          </p:cNvPr>
          <p:cNvSpPr txBox="1">
            <a:spLocks/>
          </p:cNvSpPr>
          <p:nvPr/>
        </p:nvSpPr>
        <p:spPr>
          <a:xfrm>
            <a:off x="7336766" y="1408030"/>
            <a:ext cx="518292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Challenges</a:t>
            </a:r>
            <a:endParaRPr lang="en-US" sz="2400" spc="-1">
              <a:solidFill>
                <a:schemeClr val="dk1"/>
              </a:solidFill>
              <a:latin typeface="Calibri"/>
            </a:endParaRPr>
          </a:p>
        </p:txBody>
      </p:sp>
      <p:sp>
        <p:nvSpPr>
          <p:cNvPr id="10" name="PlaceHolder 5">
            <a:extLst>
              <a:ext uri="{FF2B5EF4-FFF2-40B4-BE49-F238E27FC236}">
                <a16:creationId xmlns:a16="http://schemas.microsoft.com/office/drawing/2014/main" id="{50194F7A-1440-56DF-0616-D19989CB394A}"/>
              </a:ext>
            </a:extLst>
          </p:cNvPr>
          <p:cNvSpPr txBox="1">
            <a:spLocks/>
          </p:cNvSpPr>
          <p:nvPr/>
        </p:nvSpPr>
        <p:spPr>
          <a:xfrm>
            <a:off x="7566804" y="2390221"/>
            <a:ext cx="5182920" cy="3684240"/>
          </a:xfrm>
          <a:prstGeom prst="rect">
            <a:avLst/>
          </a:prstGeom>
          <a:noFill/>
          <a:ln w="0">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Wingdings"/>
              <a:buChar char="Ø"/>
            </a:pPr>
            <a:r>
              <a:rPr lang="en-US" sz="2400" spc="-1">
                <a:solidFill>
                  <a:schemeClr val="dk1"/>
                </a:solidFill>
                <a:latin typeface="Calibri"/>
              </a:rPr>
              <a:t> project management</a:t>
            </a:r>
            <a:endParaRPr lang="en-US">
              <a:solidFill>
                <a:schemeClr val="dk1"/>
              </a:solidFill>
            </a:endParaRPr>
          </a:p>
          <a:p>
            <a:pPr>
              <a:spcBef>
                <a:spcPts val="1001"/>
              </a:spcBef>
              <a:buClr>
                <a:srgbClr val="000000"/>
              </a:buClr>
              <a:buFont typeface="Wingdings"/>
              <a:buChar char="Ø"/>
            </a:pPr>
            <a:r>
              <a:rPr lang="en-US" sz="2400" spc="-1">
                <a:solidFill>
                  <a:schemeClr val="dk1"/>
                </a:solidFill>
                <a:latin typeface="Calibri"/>
              </a:rPr>
              <a:t> real world data </a:t>
            </a:r>
            <a:endParaRPr lang="en-US" sz="2400" spc="-1">
              <a:solidFill>
                <a:schemeClr val="dk1"/>
              </a:solidFill>
              <a:latin typeface="Calibri"/>
              <a:cs typeface="Calibri"/>
            </a:endParaRPr>
          </a:p>
          <a:p>
            <a:pPr>
              <a:spcBef>
                <a:spcPts val="1001"/>
              </a:spcBef>
              <a:buClr>
                <a:srgbClr val="000000"/>
              </a:buClr>
              <a:buFont typeface="Wingdings"/>
              <a:buChar char="Ø"/>
            </a:pPr>
            <a:r>
              <a:rPr lang="en-US" sz="2400" spc="-1">
                <a:solidFill>
                  <a:schemeClr val="dk1"/>
                </a:solidFill>
                <a:latin typeface="Calibri"/>
              </a:rPr>
              <a:t> preprocessing &amp; interpretation</a:t>
            </a:r>
            <a:endParaRPr lang="en-US" sz="2400" spc="-1">
              <a:solidFill>
                <a:schemeClr val="dk1"/>
              </a:solidFill>
              <a:latin typeface="Calibri"/>
              <a:cs typeface="Calibri"/>
            </a:endParaRPr>
          </a:p>
          <a:p>
            <a:pPr>
              <a:spcBef>
                <a:spcPts val="1001"/>
              </a:spcBef>
              <a:buClr>
                <a:srgbClr val="000000"/>
              </a:buClr>
              <a:buFont typeface="Wingdings"/>
              <a:buChar char="Ø"/>
            </a:pPr>
            <a:r>
              <a:rPr lang="en-US" sz="2400" spc="-1">
                <a:solidFill>
                  <a:schemeClr val="dk1"/>
                </a:solidFill>
                <a:latin typeface="Calibri"/>
              </a:rPr>
              <a:t> human made decisions</a:t>
            </a:r>
            <a:endParaRPr lang="en-US" sz="2400" spc="-1">
              <a:solidFill>
                <a:schemeClr val="dk1"/>
              </a:solidFill>
              <a:latin typeface="Calibri"/>
              <a:cs typeface="Calibri"/>
            </a:endParaRPr>
          </a:p>
          <a:p>
            <a:pPr marL="800100" indent="-342900">
              <a:spcBef>
                <a:spcPts val="499"/>
              </a:spcBef>
              <a:buFont typeface="Wingdings"/>
              <a:buChar char="Ø"/>
              <a:tabLst>
                <a:tab pos="0" algn="l"/>
              </a:tabLst>
            </a:pPr>
            <a:endParaRPr lang="en-US" sz="2400" spc="-1">
              <a:solidFill>
                <a:schemeClr val="dk1"/>
              </a:solidFill>
              <a:latin typeface="Calibri"/>
              <a:cs typeface="Calibri"/>
            </a:endParaRPr>
          </a:p>
        </p:txBody>
      </p:sp>
    </p:spTree>
    <p:extLst>
      <p:ext uri="{BB962C8B-B14F-4D97-AF65-F5344CB8AC3E}">
        <p14:creationId xmlns:p14="http://schemas.microsoft.com/office/powerpoint/2010/main" val="7030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Challenge </a:t>
            </a:r>
            <a:r>
              <a:rPr lang="en-US" sz="4400" b="0" i="1" strike="noStrike" spc="-1">
                <a:solidFill>
                  <a:schemeClr val="dk1"/>
                </a:solidFill>
                <a:latin typeface="Calibri Light"/>
              </a:rPr>
              <a:t>missing values</a:t>
            </a:r>
            <a:endParaRPr lang="en-US" sz="4400" b="0" strike="noStrike" spc="-1">
              <a:solidFill>
                <a:schemeClr val="dk1"/>
              </a:solidFill>
              <a:latin typeface="Calibri"/>
            </a:endParaRPr>
          </a:p>
        </p:txBody>
      </p:sp>
      <p:sp>
        <p:nvSpPr>
          <p:cNvPr id="334" name="PlaceHolder 2"/>
          <p:cNvSpPr>
            <a:spLocks noGrp="1"/>
          </p:cNvSpPr>
          <p:nvPr>
            <p:ph type="ftr" idx="45"/>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lumMod val="50000"/>
                    <a:lumOff val="50000"/>
                  </a:schemeClr>
                </a:solidFill>
                <a:latin typeface="Calibri"/>
              </a:defRPr>
            </a:lvl1pPr>
          </a:lstStyle>
          <a:p>
            <a:pPr indent="0" algn="ctr" defTabSz="914400">
              <a:lnSpc>
                <a:spcPct val="100000"/>
              </a:lnSpc>
              <a:spcAft>
                <a:spcPts val="601"/>
              </a:spcAft>
              <a:buNone/>
            </a:pPr>
            <a:r>
              <a:rPr lang="en-GB" sz="1200" b="0" strike="noStrike" spc="-1">
                <a:solidFill>
                  <a:schemeClr val="dk1">
                    <a:lumMod val="50000"/>
                    <a:lumOff val="50000"/>
                  </a:schemeClr>
                </a:solidFill>
                <a:latin typeface="Calibri"/>
              </a:rPr>
              <a:t>Churn Prediction</a:t>
            </a:r>
            <a:endParaRPr lang="de-DE" sz="1200" b="0" strike="noStrike" spc="-1">
              <a:solidFill>
                <a:srgbClr val="000000"/>
              </a:solidFill>
              <a:latin typeface="Times New Roman"/>
            </a:endParaRPr>
          </a:p>
        </p:txBody>
      </p:sp>
      <p:sp>
        <p:nvSpPr>
          <p:cNvPr id="335" name="PlaceHolder 3"/>
          <p:cNvSpPr>
            <a:spLocks noGrp="1"/>
          </p:cNvSpPr>
          <p:nvPr>
            <p:ph type="sldNum" idx="46"/>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6E86F8A4-094A-4E53-866F-63BC1A3F18BC}" type="slidenum">
              <a:rPr lang="en-US" sz="1200" b="0" strike="noStrike" spc="-1">
                <a:solidFill>
                  <a:schemeClr val="dk1">
                    <a:lumMod val="50000"/>
                    <a:lumOff val="50000"/>
                  </a:schemeClr>
                </a:solidFill>
                <a:latin typeface="Calibri"/>
              </a:rPr>
              <a:t>24</a:t>
            </a:fld>
            <a:endParaRPr lang="de-DE" sz="1200" b="0" strike="noStrike" spc="-1">
              <a:solidFill>
                <a:srgbClr val="000000"/>
              </a:solidFill>
              <a:latin typeface="Times New Roman"/>
            </a:endParaRPr>
          </a:p>
        </p:txBody>
      </p:sp>
      <p:pic>
        <p:nvPicPr>
          <p:cNvPr id="336" name="Content Placeholder 9" descr="A graph of different colored lines&#10;&#10;Description automatically generated"/>
          <p:cNvPicPr/>
          <p:nvPr/>
        </p:nvPicPr>
        <p:blipFill>
          <a:blip r:embed="rId3"/>
          <a:stretch/>
        </p:blipFill>
        <p:spPr>
          <a:xfrm>
            <a:off x="640440" y="1465560"/>
            <a:ext cx="7099920" cy="4420080"/>
          </a:xfrm>
          <a:prstGeom prst="rect">
            <a:avLst/>
          </a:prstGeom>
          <a:ln w="0">
            <a:noFill/>
          </a:ln>
        </p:spPr>
      </p:pic>
      <p:pic>
        <p:nvPicPr>
          <p:cNvPr id="337" name="Content Placeholder 10" descr="A screenshot of a computer&#10;&#10;Description automatically generated"/>
          <p:cNvPicPr/>
          <p:nvPr/>
        </p:nvPicPr>
        <p:blipFill>
          <a:blip r:embed="rId4"/>
          <a:srcRect t="26121" r="56036" b="7167"/>
          <a:stretch/>
        </p:blipFill>
        <p:spPr>
          <a:xfrm>
            <a:off x="8099280" y="2459880"/>
            <a:ext cx="3254040" cy="228384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Target variable</a:t>
            </a:r>
            <a:endParaRPr lang="en-US" sz="4400" b="0" strike="noStrike" spc="-1">
              <a:solidFill>
                <a:schemeClr val="dk1"/>
              </a:solidFill>
              <a:latin typeface="Calibri"/>
            </a:endParaRPr>
          </a:p>
        </p:txBody>
      </p:sp>
      <p:sp>
        <p:nvSpPr>
          <p:cNvPr id="341"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42" name="PlaceHolder 3"/>
          <p:cNvSpPr>
            <a:spLocks noGrp="1"/>
          </p:cNvSpPr>
          <p:nvPr>
            <p:ph type="sldNum" idx="48"/>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E5AC226-E7CA-41D1-AE88-2E790C0C7577}" type="slidenum">
              <a:rPr lang="en-US" sz="1200" b="0" strike="noStrike" spc="-1">
                <a:solidFill>
                  <a:schemeClr val="dk1">
                    <a:tint val="75000"/>
                  </a:schemeClr>
                </a:solidFill>
                <a:latin typeface="Calibri"/>
              </a:rPr>
              <a:t>25</a:t>
            </a:fld>
            <a:endParaRPr lang="de-DE" sz="1200" b="0" strike="noStrike" spc="-1">
              <a:solidFill>
                <a:srgbClr val="000000"/>
              </a:solidFill>
              <a:latin typeface="Times New Roman"/>
            </a:endParaRPr>
          </a:p>
        </p:txBody>
      </p:sp>
      <p:pic>
        <p:nvPicPr>
          <p:cNvPr id="343" name="Picture 2"/>
          <p:cNvPicPr/>
          <p:nvPr/>
        </p:nvPicPr>
        <p:blipFill>
          <a:blip r:embed="rId3"/>
          <a:stretch/>
        </p:blipFill>
        <p:spPr>
          <a:xfrm>
            <a:off x="4837680" y="1756800"/>
            <a:ext cx="6400800" cy="2016720"/>
          </a:xfrm>
          <a:prstGeom prst="rect">
            <a:avLst/>
          </a:prstGeom>
          <a:ln w="0">
            <a:noFill/>
          </a:ln>
        </p:spPr>
      </p:pic>
      <p:pic>
        <p:nvPicPr>
          <p:cNvPr id="344" name="Picture 8"/>
          <p:cNvPicPr/>
          <p:nvPr/>
        </p:nvPicPr>
        <p:blipFill>
          <a:blip r:embed="rId4"/>
          <a:stretch/>
        </p:blipFill>
        <p:spPr>
          <a:xfrm>
            <a:off x="4837680" y="1670760"/>
            <a:ext cx="6327000" cy="2039040"/>
          </a:xfrm>
          <a:prstGeom prst="rect">
            <a:avLst/>
          </a:prstGeom>
          <a:ln w="0">
            <a:noFill/>
          </a:ln>
        </p:spPr>
      </p:pic>
      <p:pic>
        <p:nvPicPr>
          <p:cNvPr id="345" name="Picture 19"/>
          <p:cNvPicPr/>
          <p:nvPr/>
        </p:nvPicPr>
        <p:blipFill>
          <a:blip r:embed="rId5"/>
          <a:stretch/>
        </p:blipFill>
        <p:spPr>
          <a:xfrm>
            <a:off x="4726368" y="1652472"/>
            <a:ext cx="6553800" cy="2016720"/>
          </a:xfrm>
          <a:prstGeom prst="rect">
            <a:avLst/>
          </a:prstGeom>
          <a:ln w="0">
            <a:noFill/>
          </a:ln>
        </p:spPr>
      </p:pic>
      <p:pic>
        <p:nvPicPr>
          <p:cNvPr id="346" name="Picture 33"/>
          <p:cNvPicPr/>
          <p:nvPr/>
        </p:nvPicPr>
        <p:blipFill>
          <a:blip r:embed="rId6"/>
          <a:stretch/>
        </p:blipFill>
        <p:spPr>
          <a:xfrm>
            <a:off x="4746240" y="4024440"/>
            <a:ext cx="6607080" cy="2192400"/>
          </a:xfrm>
          <a:prstGeom prst="rect">
            <a:avLst/>
          </a:prstGeom>
          <a:ln w="0">
            <a:noFill/>
          </a:ln>
        </p:spPr>
      </p:pic>
      <p:pic>
        <p:nvPicPr>
          <p:cNvPr id="347" name="Picture 2"/>
          <p:cNvPicPr/>
          <p:nvPr/>
        </p:nvPicPr>
        <p:blipFill>
          <a:blip r:embed="rId7"/>
          <a:stretch/>
        </p:blipFill>
        <p:spPr>
          <a:xfrm>
            <a:off x="1350000" y="1492200"/>
            <a:ext cx="2230920" cy="2819160"/>
          </a:xfrm>
          <a:prstGeom prst="rect">
            <a:avLst/>
          </a:prstGeom>
          <a:ln w="0">
            <a:noFill/>
          </a:ln>
        </p:spPr>
      </p:pic>
      <p:pic>
        <p:nvPicPr>
          <p:cNvPr id="348" name="Picture 8"/>
          <p:cNvPicPr/>
          <p:nvPr/>
        </p:nvPicPr>
        <p:blipFill>
          <a:blip r:embed="rId8"/>
          <a:stretch/>
        </p:blipFill>
        <p:spPr>
          <a:xfrm>
            <a:off x="1350000" y="3879000"/>
            <a:ext cx="2230920" cy="27435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a:solidFill>
                  <a:schemeClr val="dk1"/>
                </a:solidFill>
                <a:latin typeface="Calibri Light"/>
              </a:rPr>
              <a:t>Churn Prediction – Alternative target</a:t>
            </a:r>
            <a:endParaRPr lang="en-US" sz="4400" b="0" strike="noStrike" spc="-1">
              <a:solidFill>
                <a:schemeClr val="dk1"/>
              </a:solidFill>
              <a:latin typeface="Calibri"/>
            </a:endParaRP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26</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First results ds_terminated </a:t>
            </a:r>
            <a:endParaRPr lang="en-US" sz="4400" b="0" strike="noStrike" spc="-1">
              <a:solidFill>
                <a:schemeClr val="dk1"/>
              </a:solidFill>
              <a:latin typeface="Calibri"/>
            </a:endParaRPr>
          </a:p>
        </p:txBody>
      </p:sp>
      <p:pic>
        <p:nvPicPr>
          <p:cNvPr id="361" name="Content Placeholder 6"/>
          <p:cNvPicPr/>
          <p:nvPr/>
        </p:nvPicPr>
        <p:blipFill>
          <a:blip r:embed="rId3"/>
          <a:stretch/>
        </p:blipFill>
        <p:spPr>
          <a:xfrm>
            <a:off x="1143000" y="1676160"/>
            <a:ext cx="2895120" cy="4680000"/>
          </a:xfrm>
          <a:prstGeom prst="rect">
            <a:avLst/>
          </a:prstGeom>
          <a:ln w="0">
            <a:noFill/>
          </a:ln>
        </p:spPr>
      </p:pic>
      <p:pic>
        <p:nvPicPr>
          <p:cNvPr id="362" name="Picture 10"/>
          <p:cNvPicPr/>
          <p:nvPr/>
        </p:nvPicPr>
        <p:blipFill>
          <a:blip r:embed="rId4"/>
          <a:stretch/>
        </p:blipFill>
        <p:spPr>
          <a:xfrm>
            <a:off x="5838840" y="1932480"/>
            <a:ext cx="4628880" cy="3212640"/>
          </a:xfrm>
          <a:prstGeom prst="rect">
            <a:avLst/>
          </a:prstGeom>
          <a:ln w="0">
            <a:noFill/>
          </a:ln>
        </p:spPr>
      </p:pic>
      <p:pic>
        <p:nvPicPr>
          <p:cNvPr id="363" name="Picture 12"/>
          <p:cNvPicPr/>
          <p:nvPr/>
        </p:nvPicPr>
        <p:blipFill>
          <a:blip r:embed="rId5"/>
          <a:stretch/>
        </p:blipFill>
        <p:spPr>
          <a:xfrm>
            <a:off x="4242960" y="5331600"/>
            <a:ext cx="7363440" cy="838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5F6EF7C-5B78-42C2-8CFE-EF873A210B79}" type="slidenum">
              <a:rPr/>
              <a:t>27</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Resampling</a:t>
            </a:r>
            <a:endParaRPr lang="en-US" sz="4400" b="0" strike="noStrike" spc="-1">
              <a:solidFill>
                <a:schemeClr val="dk1"/>
              </a:solidFill>
              <a:latin typeface="Calibri"/>
            </a:endParaRPr>
          </a:p>
        </p:txBody>
      </p:sp>
      <p:sp>
        <p:nvSpPr>
          <p:cNvPr id="365" name="PlaceHolder 2"/>
          <p:cNvSpPr>
            <a:spLocks noGrp="1"/>
          </p:cNvSpPr>
          <p:nvPr>
            <p:ph type="ftr" idx="51"/>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66" name="PlaceHolder 3"/>
          <p:cNvSpPr>
            <a:spLocks noGrp="1"/>
          </p:cNvSpPr>
          <p:nvPr>
            <p:ph type="sldNum" idx="52"/>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EF2022D-40E3-4C03-9317-24C5CB3C7DBA}" type="slidenum">
              <a:rPr lang="en-US" sz="1200" b="0" strike="noStrike" spc="-1">
                <a:solidFill>
                  <a:schemeClr val="dk1">
                    <a:tint val="75000"/>
                  </a:schemeClr>
                </a:solidFill>
                <a:latin typeface="Calibri"/>
              </a:rPr>
              <a:t>28</a:t>
            </a:fld>
            <a:endParaRPr lang="de-DE" sz="1200" b="0" strike="noStrike" spc="-1">
              <a:solidFill>
                <a:srgbClr val="000000"/>
              </a:solidFill>
              <a:latin typeface="Times New Roman"/>
            </a:endParaRPr>
          </a:p>
        </p:txBody>
      </p:sp>
      <p:pic>
        <p:nvPicPr>
          <p:cNvPr id="367" name="Picture 4"/>
          <p:cNvPicPr/>
          <p:nvPr/>
        </p:nvPicPr>
        <p:blipFill>
          <a:blip r:embed="rId3"/>
          <a:stretch/>
        </p:blipFill>
        <p:spPr>
          <a:xfrm>
            <a:off x="6671880" y="1690560"/>
            <a:ext cx="5034960" cy="3826800"/>
          </a:xfrm>
          <a:prstGeom prst="rect">
            <a:avLst/>
          </a:prstGeom>
          <a:ln w="0">
            <a:noFill/>
          </a:ln>
        </p:spPr>
      </p:pic>
      <p:pic>
        <p:nvPicPr>
          <p:cNvPr id="368" name="Picture 2"/>
          <p:cNvPicPr/>
          <p:nvPr/>
        </p:nvPicPr>
        <p:blipFill>
          <a:blip r:embed="rId4"/>
          <a:stretch/>
        </p:blipFill>
        <p:spPr>
          <a:xfrm>
            <a:off x="838080" y="2602800"/>
            <a:ext cx="5139360" cy="201348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Results after resampling</a:t>
            </a:r>
            <a:endParaRPr lang="en-US" sz="4400" b="0" strike="noStrike" spc="-1">
              <a:solidFill>
                <a:schemeClr val="dk1"/>
              </a:solidFill>
              <a:latin typeface="Calibri"/>
            </a:endParaRPr>
          </a:p>
        </p:txBody>
      </p:sp>
      <p:pic>
        <p:nvPicPr>
          <p:cNvPr id="370" name="Content Placeholder 6"/>
          <p:cNvPicPr/>
          <p:nvPr/>
        </p:nvPicPr>
        <p:blipFill>
          <a:blip r:embed="rId3"/>
          <a:stretch/>
        </p:blipFill>
        <p:spPr>
          <a:xfrm>
            <a:off x="595440" y="1638360"/>
            <a:ext cx="4606920" cy="4750200"/>
          </a:xfrm>
          <a:prstGeom prst="rect">
            <a:avLst/>
          </a:prstGeom>
          <a:ln w="0">
            <a:noFill/>
          </a:ln>
        </p:spPr>
      </p:pic>
      <p:pic>
        <p:nvPicPr>
          <p:cNvPr id="371" name="Picture 8"/>
          <p:cNvPicPr/>
          <p:nvPr/>
        </p:nvPicPr>
        <p:blipFill>
          <a:blip r:embed="rId4"/>
          <a:stretch/>
        </p:blipFill>
        <p:spPr>
          <a:xfrm>
            <a:off x="5583600" y="1819080"/>
            <a:ext cx="5139360" cy="3566880"/>
          </a:xfrm>
          <a:prstGeom prst="rect">
            <a:avLst/>
          </a:prstGeom>
          <a:ln w="0">
            <a:noFill/>
          </a:ln>
        </p:spPr>
      </p:pic>
      <p:pic>
        <p:nvPicPr>
          <p:cNvPr id="372" name="Picture 10"/>
          <p:cNvPicPr/>
          <p:nvPr/>
        </p:nvPicPr>
        <p:blipFill>
          <a:blip r:embed="rId5"/>
          <a:stretch/>
        </p:blipFill>
        <p:spPr>
          <a:xfrm>
            <a:off x="4710240" y="5537160"/>
            <a:ext cx="6886080" cy="818640"/>
          </a:xfrm>
          <a:prstGeom prst="rect">
            <a:avLst/>
          </a:prstGeom>
          <a:ln w="0">
            <a:noFill/>
          </a:ln>
        </p:spPr>
      </p:pic>
      <p:sp>
        <p:nvSpPr>
          <p:cNvPr id="3" name="PlaceHolder 2"/>
          <p:cNvSpPr>
            <a:spLocks noGrp="1"/>
          </p:cNvSpPr>
          <p:nvPr>
            <p:ph type="ftr" idx="5"/>
          </p:nvPr>
        </p:nvSpPr>
        <p:spPr/>
        <p:txBody>
          <a:bodyPr/>
          <a:lstStyle/>
          <a:p>
            <a:r>
              <a:t>Sales Forecast and Churn Prediction</a:t>
            </a:r>
          </a:p>
        </p:txBody>
      </p:sp>
      <p:sp>
        <p:nvSpPr>
          <p:cNvPr id="4" name="PlaceHolder 3"/>
          <p:cNvSpPr>
            <a:spLocks noGrp="1"/>
          </p:cNvSpPr>
          <p:nvPr>
            <p:ph type="sldNum" idx="6"/>
          </p:nvPr>
        </p:nvSpPr>
        <p:spPr/>
        <p:txBody>
          <a:bodyPr/>
          <a:lstStyle/>
          <a:p>
            <a:fld id="{91670FF5-3871-4260-89B7-F4CA815AE0A7}" type="slidenum">
              <a:rPr/>
              <a:t>29</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37875" y="-213772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err="1">
                <a:solidFill>
                  <a:schemeClr val="tx1">
                    <a:lumMod val="50000"/>
                    <a:lumOff val="50000"/>
                  </a:schemeClr>
                </a:solidFill>
                <a:latin typeface="Calibri Light"/>
              </a:rPr>
              <a:t>SubProjects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pic>
        <p:nvPicPr>
          <p:cNvPr id="4" name="Content Placeholder 3">
            <a:extLst>
              <a:ext uri="{FF2B5EF4-FFF2-40B4-BE49-F238E27FC236}">
                <a16:creationId xmlns:a16="http://schemas.microsoft.com/office/drawing/2014/main" id="{705EF948-4AC9-28AD-3C7C-16F119E9414D}"/>
              </a:ext>
            </a:extLst>
          </p:cNvPr>
          <p:cNvPicPr>
            <a:picLocks noGrp="1" noChangeAspect="1"/>
          </p:cNvPicPr>
          <p:nvPr>
            <p:ph/>
          </p:nvPr>
        </p:nvPicPr>
        <p:blipFill>
          <a:blip r:embed="rId3"/>
          <a:stretch>
            <a:fillRect/>
          </a:stretch>
        </p:blipFill>
        <p:spPr>
          <a:xfrm>
            <a:off x="4279885" y="1294679"/>
            <a:ext cx="3350383" cy="2428506"/>
          </a:xfrm>
          <a:prstGeom prst="rect">
            <a:avLst/>
          </a:prstGeom>
          <a:noFill/>
          <a:ln w="0">
            <a:noFill/>
          </a:ln>
        </p:spPr>
      </p:pic>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3</a:t>
            </a:fld>
            <a:endParaRPr lang="de-DE" sz="1100" b="0" strike="noStrike" spc="-1">
              <a:solidFill>
                <a:srgbClr val="000000"/>
              </a:solidFill>
              <a:latin typeface="Times New Roman"/>
            </a:endParaRPr>
          </a:p>
        </p:txBody>
      </p:sp>
      <p:pic>
        <p:nvPicPr>
          <p:cNvPr id="6" name="Picture 5">
            <a:extLst>
              <a:ext uri="{FF2B5EF4-FFF2-40B4-BE49-F238E27FC236}">
                <a16:creationId xmlns:a16="http://schemas.microsoft.com/office/drawing/2014/main" id="{5F7889B1-7CC5-7B7C-58D2-2F5F58C4DF45}"/>
              </a:ext>
            </a:extLst>
          </p:cNvPr>
          <p:cNvPicPr>
            <a:picLocks noChangeAspect="1"/>
          </p:cNvPicPr>
          <p:nvPr/>
        </p:nvPicPr>
        <p:blipFill>
          <a:blip r:embed="rId4"/>
          <a:stretch>
            <a:fillRect/>
          </a:stretch>
        </p:blipFill>
        <p:spPr>
          <a:xfrm>
            <a:off x="8165541" y="1292482"/>
            <a:ext cx="3350383" cy="2580861"/>
          </a:xfrm>
          <a:prstGeom prst="rect">
            <a:avLst/>
          </a:prstGeom>
        </p:spPr>
      </p:pic>
      <p:sp>
        <p:nvSpPr>
          <p:cNvPr id="7" name="TextBox 6">
            <a:extLst>
              <a:ext uri="{FF2B5EF4-FFF2-40B4-BE49-F238E27FC236}">
                <a16:creationId xmlns:a16="http://schemas.microsoft.com/office/drawing/2014/main" id="{276AACBC-07F6-E8BD-3F2B-C41AD76DB387}"/>
              </a:ext>
            </a:extLst>
          </p:cNvPr>
          <p:cNvSpPr txBox="1"/>
          <p:nvPr/>
        </p:nvSpPr>
        <p:spPr>
          <a:xfrm>
            <a:off x="4420448" y="218780"/>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Sales Forecast </a:t>
            </a:r>
          </a:p>
        </p:txBody>
      </p:sp>
      <p:sp>
        <p:nvSpPr>
          <p:cNvPr id="8" name="TextBox 7">
            <a:extLst>
              <a:ext uri="{FF2B5EF4-FFF2-40B4-BE49-F238E27FC236}">
                <a16:creationId xmlns:a16="http://schemas.microsoft.com/office/drawing/2014/main" id="{216550DD-38F7-A86A-F757-77D6A73EC788}"/>
              </a:ext>
            </a:extLst>
          </p:cNvPr>
          <p:cNvSpPr txBox="1"/>
          <p:nvPr/>
        </p:nvSpPr>
        <p:spPr>
          <a:xfrm>
            <a:off x="8168782" y="209121"/>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Churn Prediction</a:t>
            </a:r>
          </a:p>
        </p:txBody>
      </p:sp>
      <p:sp>
        <p:nvSpPr>
          <p:cNvPr id="3" name="TextBox 6">
            <a:extLst>
              <a:ext uri="{FF2B5EF4-FFF2-40B4-BE49-F238E27FC236}">
                <a16:creationId xmlns:a16="http://schemas.microsoft.com/office/drawing/2014/main" id="{8BDE88FB-9A67-31F0-B352-8BB01AC0E025}"/>
              </a:ext>
            </a:extLst>
          </p:cNvPr>
          <p:cNvSpPr txBox="1"/>
          <p:nvPr/>
        </p:nvSpPr>
        <p:spPr>
          <a:xfrm>
            <a:off x="4279885" y="3873421"/>
            <a:ext cx="3362507" cy="707886"/>
          </a:xfrm>
          <a:prstGeom prst="rect">
            <a:avLst/>
          </a:prstGeom>
          <a:noFill/>
        </p:spPr>
        <p:txBody>
          <a:bodyPr wrap="square" lIns="91440" tIns="45720" rIns="91440" bIns="45720" rtlCol="0" anchor="t">
            <a:spAutoFit/>
          </a:bodyPr>
          <a:lstStyle/>
          <a:p>
            <a:r>
              <a:rPr lang="en-US" sz="2000">
                <a:latin typeface="Calibri Light"/>
                <a:cs typeface="Calibri Light"/>
              </a:rPr>
              <a:t>Time Series and </a:t>
            </a:r>
            <a:br>
              <a:rPr lang="en-US" sz="2000">
                <a:latin typeface="Calibri Light"/>
              </a:rPr>
            </a:br>
            <a:r>
              <a:rPr lang="en-US" sz="2000">
                <a:latin typeface="Calibri Light"/>
                <a:cs typeface="Calibri Light"/>
              </a:rPr>
              <a:t>Classification Models</a:t>
            </a:r>
            <a:endParaRPr lang="de-DE" sz="2000">
              <a:latin typeface="Calibri Light"/>
              <a:cs typeface="Calibri Light"/>
            </a:endParaRPr>
          </a:p>
        </p:txBody>
      </p:sp>
      <p:sp>
        <p:nvSpPr>
          <p:cNvPr id="5" name="TextBox 6">
            <a:extLst>
              <a:ext uri="{FF2B5EF4-FFF2-40B4-BE49-F238E27FC236}">
                <a16:creationId xmlns:a16="http://schemas.microsoft.com/office/drawing/2014/main" id="{9518C821-A96F-DDF4-E19C-BFB35966E9B6}"/>
              </a:ext>
            </a:extLst>
          </p:cNvPr>
          <p:cNvSpPr txBox="1"/>
          <p:nvPr/>
        </p:nvSpPr>
        <p:spPr>
          <a:xfrm>
            <a:off x="8163865" y="3873421"/>
            <a:ext cx="3362507" cy="400110"/>
          </a:xfrm>
          <a:prstGeom prst="rect">
            <a:avLst/>
          </a:prstGeom>
          <a:noFill/>
        </p:spPr>
        <p:txBody>
          <a:bodyPr wrap="square" lIns="91440" tIns="45720" rIns="91440" bIns="45720" rtlCol="0" anchor="t">
            <a:spAutoFit/>
          </a:bodyPr>
          <a:lstStyle/>
          <a:p>
            <a:r>
              <a:rPr lang="en-US" sz="2000">
                <a:latin typeface="Calibri Light"/>
                <a:cs typeface="Calibri Light"/>
              </a:rPr>
              <a:t>Classification Models and SHAP</a:t>
            </a:r>
          </a:p>
        </p:txBody>
      </p:sp>
    </p:spTree>
    <p:extLst>
      <p:ext uri="{BB962C8B-B14F-4D97-AF65-F5344CB8AC3E}">
        <p14:creationId xmlns:p14="http://schemas.microsoft.com/office/powerpoint/2010/main" val="215858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4" name="Grafik 1131094669" descr="Ein Bild, das Text, Reihe, Diagramm, Zahl enthält.&#10;&#10;Automatisch generierte Beschreibung"/>
          <p:cNvPicPr/>
          <p:nvPr/>
        </p:nvPicPr>
        <p:blipFill>
          <a:blip r:embed="rId3"/>
          <a:stretch/>
        </p:blipFill>
        <p:spPr>
          <a:xfrm>
            <a:off x="609120" y="1913400"/>
            <a:ext cx="6189840" cy="3723120"/>
          </a:xfrm>
          <a:prstGeom prst="rect">
            <a:avLst/>
          </a:prstGeom>
          <a:ln w="0">
            <a:noFill/>
          </a:ln>
        </p:spPr>
      </p:pic>
      <p:pic>
        <p:nvPicPr>
          <p:cNvPr id="375" name="Picture 2"/>
          <p:cNvPicPr/>
          <p:nvPr/>
        </p:nvPicPr>
        <p:blipFill>
          <a:blip r:embed="rId4"/>
          <a:stretch/>
        </p:blipFill>
        <p:spPr>
          <a:xfrm>
            <a:off x="7467480" y="1446480"/>
            <a:ext cx="3886200" cy="2252880"/>
          </a:xfrm>
          <a:prstGeom prst="rect">
            <a:avLst/>
          </a:prstGeom>
          <a:ln w="0">
            <a:noFill/>
          </a:ln>
        </p:spPr>
      </p:pic>
      <p:pic>
        <p:nvPicPr>
          <p:cNvPr id="376" name="Picture 6"/>
          <p:cNvPicPr/>
          <p:nvPr/>
        </p:nvPicPr>
        <p:blipFill>
          <a:blip r:embed="rId5"/>
          <a:stretch/>
        </p:blipFill>
        <p:spPr>
          <a:xfrm>
            <a:off x="7467480" y="3775320"/>
            <a:ext cx="3886200" cy="22528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7A615E7-FF1B-4756-A8DC-4095A643F6E9}" type="slidenum">
              <a:rPr/>
              <a:t>30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172528" y="-21566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a:solidFill>
                  <a:schemeClr val="tx1">
                    <a:lumMod val="50000"/>
                    <a:lumOff val="50000"/>
                  </a:schemeClr>
                </a:solidFill>
                <a:latin typeface="Calibri Light"/>
              </a:rPr>
              <a:t>Data sets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41" name="PlaceHolder 3"/>
          <p:cNvSpPr>
            <a:spLocks noGrp="1"/>
          </p:cNvSpPr>
          <p:nvPr>
            <p:ph/>
          </p:nvPr>
        </p:nvSpPr>
        <p:spPr>
          <a:xfrm>
            <a:off x="4350245" y="246875"/>
            <a:ext cx="7690691" cy="5574554"/>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1" strike="noStrike" spc="-1">
                <a:solidFill>
                  <a:schemeClr val="dk1"/>
                </a:solidFill>
                <a:latin typeface="Calibri Light"/>
                <a:ea typeface="Calibri"/>
                <a:cs typeface="Calibri Light"/>
              </a:rPr>
              <a:t>4 views </a:t>
            </a:r>
            <a:r>
              <a:rPr lang="en-GB" sz="1700" b="0" strike="noStrike" spc="-1">
                <a:solidFill>
                  <a:schemeClr val="dk1"/>
                </a:solidFill>
                <a:latin typeface="Calibri Light"/>
                <a:ea typeface="Calibri"/>
                <a:cs typeface="Calibri Light"/>
              </a:rPr>
              <a:t>were exported from the ERP-System SAP Business One</a:t>
            </a:r>
            <a:endParaRPr lang="en-GB" sz="1700" b="0" strike="noStrike" spc="-1">
              <a:solidFill>
                <a:schemeClr val="dk1"/>
              </a:solidFill>
              <a:latin typeface="Calibri Light"/>
              <a:cs typeface="Calibri Light"/>
            </a:endParaRPr>
          </a:p>
          <a:p>
            <a:pPr indent="0" defTabSz="914400">
              <a:lnSpc>
                <a:spcPct val="90000"/>
              </a:lnSpc>
              <a:spcBef>
                <a:spcPts val="1001"/>
              </a:spcBef>
              <a:buNone/>
              <a:tabLst>
                <a:tab pos="0" algn="l"/>
              </a:tabLst>
            </a:pPr>
            <a:r>
              <a:rPr lang="en-GB" sz="1700" b="0" strike="noStrike" spc="-1">
                <a:solidFill>
                  <a:schemeClr val="dk1"/>
                </a:solidFill>
                <a:latin typeface="Calibri"/>
                <a:ea typeface="Calibri"/>
              </a:rPr>
              <a:t>Some features were created by calculations in SQL. </a:t>
            </a:r>
            <a:endParaRPr lang="en-US" sz="1700" b="0" strike="noStrike" spc="-1">
              <a:solidFill>
                <a:schemeClr val="dk1"/>
              </a:solidFill>
              <a:latin typeface="Calibri"/>
              <a:ea typeface="Calibri"/>
              <a:cs typeface="Calibri"/>
            </a:endParaRPr>
          </a:p>
        </p:txBody>
      </p:sp>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4</a:t>
            </a:fld>
            <a:endParaRPr lang="de-DE" sz="1100" b="0" strike="noStrike" spc="-1">
              <a:solidFill>
                <a:srgbClr val="000000"/>
              </a:solidFill>
              <a:latin typeface="Times New Roman"/>
            </a:endParaRPr>
          </a:p>
        </p:txBody>
      </p:sp>
      <p:graphicFrame>
        <p:nvGraphicFramePr>
          <p:cNvPr id="2" name="Diagram 1">
            <a:extLst>
              <a:ext uri="{FF2B5EF4-FFF2-40B4-BE49-F238E27FC236}">
                <a16:creationId xmlns:a16="http://schemas.microsoft.com/office/drawing/2014/main" id="{E6B1FF54-A55C-9939-5379-5B123F49A5C4}"/>
              </a:ext>
            </a:extLst>
          </p:cNvPr>
          <p:cNvGraphicFramePr/>
          <p:nvPr>
            <p:extLst>
              <p:ext uri="{D42A27DB-BD31-4B8C-83A1-F6EECF244321}">
                <p14:modId xmlns:p14="http://schemas.microsoft.com/office/powerpoint/2010/main" val="294154350"/>
              </p:ext>
            </p:extLst>
          </p:nvPr>
        </p:nvGraphicFramePr>
        <p:xfrm>
          <a:off x="4586377" y="751936"/>
          <a:ext cx="7562491" cy="5699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838080" y="365040"/>
            <a:ext cx="2895240" cy="422597"/>
          </a:xfrm>
          <a:prstGeom prst="rect">
            <a:avLst/>
          </a:prstGeom>
          <a:noFill/>
          <a:ln w="0">
            <a:noFill/>
          </a:ln>
        </p:spPr>
        <p:txBody>
          <a:bodyPr lIns="91440" tIns="45720" rIns="91440" bIns="45720" anchor="ctr">
            <a:noAutofit/>
          </a:bodyPr>
          <a:lstStyle/>
          <a:p>
            <a:pPr indent="0" defTabSz="914400">
              <a:lnSpc>
                <a:spcPct val="90000"/>
              </a:lnSpc>
              <a:buNone/>
            </a:pPr>
            <a:r>
              <a:rPr lang="en-US" sz="2800" b="0" strike="noStrike" spc="-1">
                <a:solidFill>
                  <a:schemeClr val="dk1"/>
                </a:solidFill>
                <a:latin typeface="Calibri Light"/>
                <a:cs typeface="Calibri"/>
              </a:rPr>
              <a:t>Data Collection</a:t>
            </a:r>
          </a:p>
        </p:txBody>
      </p:sp>
      <p:pic>
        <p:nvPicPr>
          <p:cNvPr id="319" name="Grafik 287454548" descr="Ein Bild, das Text, Screenshot, Software, Webseite enthält.&#10;&#10;Automatisch generierte Beschreibung"/>
          <p:cNvPicPr/>
          <p:nvPr/>
        </p:nvPicPr>
        <p:blipFill>
          <a:blip r:embed="rId3"/>
          <a:stretch/>
        </p:blipFill>
        <p:spPr>
          <a:xfrm>
            <a:off x="221598" y="1427137"/>
            <a:ext cx="5282640" cy="1857600"/>
          </a:xfrm>
          <a:prstGeom prst="rect">
            <a:avLst/>
          </a:prstGeom>
          <a:ln w="0">
            <a:noFill/>
          </a:ln>
        </p:spPr>
      </p:pic>
      <p:pic>
        <p:nvPicPr>
          <p:cNvPr id="320" name="Grafik 1736855212" descr="Ein Bild, das Text, Software, Webseite, Computersymbol enthält.&#10;&#10;Automatisch generierte Beschreibung"/>
          <p:cNvPicPr/>
          <p:nvPr/>
        </p:nvPicPr>
        <p:blipFill>
          <a:blip r:embed="rId4"/>
          <a:stretch/>
        </p:blipFill>
        <p:spPr>
          <a:xfrm>
            <a:off x="228996" y="3248359"/>
            <a:ext cx="5274000" cy="2579760"/>
          </a:xfrm>
          <a:prstGeom prst="rect">
            <a:avLst/>
          </a:prstGeom>
          <a:ln w="0">
            <a:noFill/>
          </a:ln>
        </p:spPr>
      </p:pic>
      <p:pic>
        <p:nvPicPr>
          <p:cNvPr id="321" name="Grafik 1504474364" descr="Ein Bild, das Text, Screenshot, Schrift, Software enthält.&#10;&#10;Automatisch generierte Beschreibung"/>
          <p:cNvPicPr/>
          <p:nvPr/>
        </p:nvPicPr>
        <p:blipFill>
          <a:blip r:embed="rId5"/>
          <a:stretch/>
        </p:blipFill>
        <p:spPr>
          <a:xfrm>
            <a:off x="6451667" y="1330963"/>
            <a:ext cx="5274000" cy="1968120"/>
          </a:xfrm>
          <a:prstGeom prst="rect">
            <a:avLst/>
          </a:prstGeom>
          <a:ln w="0">
            <a:noFill/>
          </a:ln>
        </p:spPr>
      </p:pic>
      <p:pic>
        <p:nvPicPr>
          <p:cNvPr id="322" name="Picture 11"/>
          <p:cNvPicPr/>
          <p:nvPr/>
        </p:nvPicPr>
        <p:blipFill>
          <a:blip r:embed="rId6"/>
          <a:stretch/>
        </p:blipFill>
        <p:spPr>
          <a:xfrm>
            <a:off x="6450611" y="3743090"/>
            <a:ext cx="5563941" cy="905760"/>
          </a:xfrm>
          <a:prstGeom prst="rect">
            <a:avLst/>
          </a:prstGeom>
          <a:ln w="0">
            <a:noFill/>
          </a:ln>
        </p:spPr>
      </p:pic>
      <p:pic>
        <p:nvPicPr>
          <p:cNvPr id="323" name="Grafik 1634778331" descr="Ein Bild, das Text, Screenshot, Zahl, Schrift enthält.&#10;&#10;Automatisch generierte Beschreibung"/>
          <p:cNvPicPr/>
          <p:nvPr/>
        </p:nvPicPr>
        <p:blipFill>
          <a:blip r:embed="rId7"/>
          <a:srcRect b="34615"/>
          <a:stretch/>
        </p:blipFill>
        <p:spPr>
          <a:xfrm>
            <a:off x="6466822" y="5126373"/>
            <a:ext cx="5178960" cy="994680"/>
          </a:xfrm>
          <a:prstGeom prst="rect">
            <a:avLst/>
          </a:prstGeom>
          <a:ln w="0">
            <a:noFill/>
          </a:ln>
        </p:spPr>
      </p:pic>
      <p:cxnSp>
        <p:nvCxnSpPr>
          <p:cNvPr id="324" name="Straight Arrow Connector 14"/>
          <p:cNvCxnSpPr/>
          <p:nvPr/>
        </p:nvCxnSpPr>
        <p:spPr>
          <a:xfrm flipV="1">
            <a:off x="5618088" y="1808842"/>
            <a:ext cx="735913" cy="354746"/>
          </a:xfrm>
          <a:prstGeom prst="straightConnector1">
            <a:avLst/>
          </a:prstGeom>
          <a:ln w="57150">
            <a:solidFill>
              <a:srgbClr val="FF0000"/>
            </a:solidFill>
            <a:tailEnd type="triangle" w="med" len="med"/>
          </a:ln>
        </p:spPr>
      </p:cxnSp>
      <p:cxnSp>
        <p:nvCxnSpPr>
          <p:cNvPr id="326" name="Straight Arrow Connector 19"/>
          <p:cNvCxnSpPr/>
          <p:nvPr/>
        </p:nvCxnSpPr>
        <p:spPr>
          <a:xfrm>
            <a:off x="8840124" y="3137388"/>
            <a:ext cx="360" cy="317160"/>
          </a:xfrm>
          <a:prstGeom prst="straightConnector1">
            <a:avLst/>
          </a:prstGeom>
          <a:ln w="57150">
            <a:solidFill>
              <a:srgbClr val="FF0000"/>
            </a:solidFill>
            <a:tailEnd type="triangle" w="med" len="med"/>
          </a:ln>
        </p:spPr>
      </p:cxnSp>
      <p:cxnSp>
        <p:nvCxnSpPr>
          <p:cNvPr id="327" name="Straight Arrow Connector 22"/>
          <p:cNvCxnSpPr/>
          <p:nvPr/>
        </p:nvCxnSpPr>
        <p:spPr>
          <a:xfrm>
            <a:off x="8840124" y="4438068"/>
            <a:ext cx="360" cy="316800"/>
          </a:xfrm>
          <a:prstGeom prst="straightConnector1">
            <a:avLst/>
          </a:prstGeom>
          <a:ln w="57150">
            <a:solidFill>
              <a:srgbClr val="FF0000"/>
            </a:solidFill>
            <a:tailEnd type="triangle" w="med" len="med"/>
          </a:ln>
        </p:spPr>
      </p:cxn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51C4C9C8-8AD4-4C15-8795-2E59538FDDFB}" type="slidenum">
              <a:rPr/>
              <a:t>5</a:t>
            </a:fld>
            <a:endParaRPr/>
          </a:p>
        </p:txBody>
      </p:sp>
      <p:sp>
        <p:nvSpPr>
          <p:cNvPr id="2" name="TextBox 1">
            <a:extLst>
              <a:ext uri="{FF2B5EF4-FFF2-40B4-BE49-F238E27FC236}">
                <a16:creationId xmlns:a16="http://schemas.microsoft.com/office/drawing/2014/main" id="{8EE19CFB-2F4C-8D3F-94C0-564F3F4C0D36}"/>
              </a:ext>
            </a:extLst>
          </p:cNvPr>
          <p:cNvSpPr txBox="1"/>
          <p:nvPr/>
        </p:nvSpPr>
        <p:spPr>
          <a:xfrm>
            <a:off x="228996" y="905196"/>
            <a:ext cx="5365080" cy="523220"/>
          </a:xfrm>
          <a:prstGeom prst="rect">
            <a:avLst/>
          </a:prstGeom>
          <a:noFill/>
        </p:spPr>
        <p:txBody>
          <a:bodyPr wrap="square" lIns="91440" tIns="45720" rIns="91440" bIns="45720" rtlCol="0" anchor="t">
            <a:spAutoFit/>
          </a:bodyPr>
          <a:lstStyle/>
          <a:p>
            <a:r>
              <a:rPr lang="en-US" sz="2800">
                <a:latin typeface="Calibri Light"/>
                <a:cs typeface="Calibri Light"/>
              </a:rPr>
              <a:t>1. ERP System: Data Selection</a:t>
            </a:r>
          </a:p>
        </p:txBody>
      </p:sp>
      <p:sp>
        <p:nvSpPr>
          <p:cNvPr id="5" name="TextBox 4">
            <a:extLst>
              <a:ext uri="{FF2B5EF4-FFF2-40B4-BE49-F238E27FC236}">
                <a16:creationId xmlns:a16="http://schemas.microsoft.com/office/drawing/2014/main" id="{A7243561-4FD0-98B0-8C9A-38123291D8DE}"/>
              </a:ext>
            </a:extLst>
          </p:cNvPr>
          <p:cNvSpPr txBox="1"/>
          <p:nvPr/>
        </p:nvSpPr>
        <p:spPr>
          <a:xfrm>
            <a:off x="6449364" y="889076"/>
            <a:ext cx="5520439" cy="523220"/>
          </a:xfrm>
          <a:prstGeom prst="rect">
            <a:avLst/>
          </a:prstGeom>
          <a:noFill/>
        </p:spPr>
        <p:txBody>
          <a:bodyPr wrap="square" lIns="91440" tIns="45720" rIns="91440" bIns="45720" rtlCol="0" anchor="t">
            <a:spAutoFit/>
          </a:bodyPr>
          <a:lstStyle/>
          <a:p>
            <a:r>
              <a:rPr lang="en-US" sz="2800">
                <a:latin typeface="Calibri Light"/>
                <a:cs typeface="Calibri Light"/>
              </a:rPr>
              <a:t>2. SQL: processing &amp; feature creation</a:t>
            </a:r>
          </a:p>
        </p:txBody>
      </p:sp>
      <p:sp>
        <p:nvSpPr>
          <p:cNvPr id="6" name="TextBox 5">
            <a:extLst>
              <a:ext uri="{FF2B5EF4-FFF2-40B4-BE49-F238E27FC236}">
                <a16:creationId xmlns:a16="http://schemas.microsoft.com/office/drawing/2014/main" id="{2DDDC066-97E5-26C9-6B8C-239178C522C4}"/>
              </a:ext>
            </a:extLst>
          </p:cNvPr>
          <p:cNvSpPr txBox="1"/>
          <p:nvPr/>
        </p:nvSpPr>
        <p:spPr>
          <a:xfrm>
            <a:off x="6450781" y="3299384"/>
            <a:ext cx="2843227" cy="523220"/>
          </a:xfrm>
          <a:prstGeom prst="rect">
            <a:avLst/>
          </a:prstGeom>
          <a:noFill/>
        </p:spPr>
        <p:txBody>
          <a:bodyPr wrap="square" lIns="91440" tIns="45720" rIns="91440" bIns="45720" rtlCol="0" anchor="t">
            <a:spAutoFit/>
          </a:bodyPr>
          <a:lstStyle/>
          <a:p>
            <a:r>
              <a:rPr lang="en-US" sz="2800">
                <a:latin typeface="Calibri Light"/>
                <a:cs typeface="Calibri Light"/>
              </a:rPr>
              <a:t>3. Export to csv</a:t>
            </a:r>
          </a:p>
        </p:txBody>
      </p:sp>
      <p:sp>
        <p:nvSpPr>
          <p:cNvPr id="7" name="TextBox 6">
            <a:extLst>
              <a:ext uri="{FF2B5EF4-FFF2-40B4-BE49-F238E27FC236}">
                <a16:creationId xmlns:a16="http://schemas.microsoft.com/office/drawing/2014/main" id="{B4D491F1-8BB4-E864-E958-AE3BCD6E232A}"/>
              </a:ext>
            </a:extLst>
          </p:cNvPr>
          <p:cNvSpPr txBox="1"/>
          <p:nvPr/>
        </p:nvSpPr>
        <p:spPr>
          <a:xfrm>
            <a:off x="6450385" y="4537997"/>
            <a:ext cx="5497822" cy="523220"/>
          </a:xfrm>
          <a:prstGeom prst="rect">
            <a:avLst/>
          </a:prstGeom>
          <a:noFill/>
        </p:spPr>
        <p:txBody>
          <a:bodyPr wrap="square" lIns="91440" tIns="45720" rIns="91440" bIns="45720" rtlCol="0" anchor="t">
            <a:spAutoFit/>
          </a:bodyPr>
          <a:lstStyle/>
          <a:p>
            <a:r>
              <a:rPr lang="en-US" sz="2800">
                <a:latin typeface="Calibri Light"/>
                <a:cs typeface="Calibri Light"/>
              </a:rPr>
              <a:t>4. Import in </a:t>
            </a:r>
            <a:r>
              <a:rPr lang="en-US" sz="2800" err="1">
                <a:latin typeface="Calibri Light"/>
                <a:cs typeface="Calibri Light"/>
              </a:rPr>
              <a:t>JupyterNotebook</a:t>
            </a:r>
            <a:endParaRPr lang="en-US" sz="2800">
              <a:latin typeface="Calibri Light"/>
              <a:cs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3" name="Rectangle 42">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4" name="Right Triangle 44">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5" name="Rectangle 46">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6"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Sales Forecast</a:t>
            </a:r>
            <a:endParaRPr lang="en-US" sz="8000" b="0" strike="noStrike" spc="-1">
              <a:solidFill>
                <a:schemeClr val="dk1"/>
              </a:solidFill>
              <a:latin typeface="Calibri"/>
            </a:endParaRPr>
          </a:p>
        </p:txBody>
      </p:sp>
      <p:sp>
        <p:nvSpPr>
          <p:cNvPr id="247"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First Sub-Project</a:t>
            </a:r>
          </a:p>
        </p:txBody>
      </p:sp>
      <p:sp>
        <p:nvSpPr>
          <p:cNvPr id="248" name="PlaceHolder 3"/>
          <p:cNvSpPr>
            <a:spLocks noGrp="1"/>
          </p:cNvSpPr>
          <p:nvPr>
            <p:ph type="ftr" idx="23"/>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Sales Forecast</a:t>
            </a:r>
            <a:endParaRPr lang="de-DE" sz="115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72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exploration</a:t>
            </a:r>
            <a:endParaRPr lang="en-US" sz="3200" b="0" strike="noStrike" spc="-1">
              <a:solidFill>
                <a:schemeClr val="dk1"/>
              </a:solidFill>
              <a:latin typeface="Calibri"/>
            </a:endParaRPr>
          </a:p>
        </p:txBody>
      </p:sp>
      <p:pic>
        <p:nvPicPr>
          <p:cNvPr id="250" name="Picture 1"/>
          <p:cNvPicPr/>
          <p:nvPr/>
        </p:nvPicPr>
        <p:blipFill>
          <a:blip r:embed="rId3"/>
          <a:srcRect l="-2984" r="643" b="-566"/>
          <a:stretch/>
        </p:blipFill>
        <p:spPr>
          <a:xfrm>
            <a:off x="-2880" y="3525120"/>
            <a:ext cx="3610080" cy="2421000"/>
          </a:xfrm>
          <a:prstGeom prst="rect">
            <a:avLst/>
          </a:prstGeom>
          <a:ln w="0">
            <a:noFill/>
          </a:ln>
        </p:spPr>
      </p:pic>
      <p:pic>
        <p:nvPicPr>
          <p:cNvPr id="251" name="Picture 3"/>
          <p:cNvPicPr/>
          <p:nvPr/>
        </p:nvPicPr>
        <p:blipFill>
          <a:blip r:embed="rId4"/>
          <a:srcRect l="-4420" t="-1288" r="2990" b="-574"/>
          <a:stretch/>
        </p:blipFill>
        <p:spPr>
          <a:xfrm>
            <a:off x="3430440" y="947880"/>
            <a:ext cx="3421800" cy="2568600"/>
          </a:xfrm>
          <a:prstGeom prst="rect">
            <a:avLst/>
          </a:prstGeom>
          <a:ln w="0">
            <a:noFill/>
          </a:ln>
        </p:spPr>
      </p:pic>
      <p:cxnSp>
        <p:nvCxnSpPr>
          <p:cNvPr id="252" name="Straight Connector 1">
            <a:extLst>
              <a:ext uri="{C183D7F6-B498-43B3-948B-1728B52AA6E4}">
                <adec:decorative xmlns:adec="http://schemas.microsoft.com/office/drawing/2017/decorative" val="1"/>
              </a:ext>
            </a:extLst>
          </p:cNvPr>
          <p:cNvCxnSpPr/>
          <p:nvPr/>
        </p:nvCxnSpPr>
        <p:spPr>
          <a:xfrm>
            <a:off x="7335000" y="870840"/>
            <a:ext cx="737280" cy="360"/>
          </a:xfrm>
          <a:prstGeom prst="straightConnector1">
            <a:avLst/>
          </a:prstGeom>
          <a:ln w="57150">
            <a:solidFill>
              <a:srgbClr val="FFC000"/>
            </a:solidFill>
          </a:ln>
        </p:spPr>
      </p:cxnSp>
      <p:pic>
        <p:nvPicPr>
          <p:cNvPr id="253" name="Picture 15"/>
          <p:cNvPicPr/>
          <p:nvPr/>
        </p:nvPicPr>
        <p:blipFill>
          <a:blip r:embed="rId5"/>
          <a:srcRect l="1343" t="-212" r="-2954"/>
          <a:stretch/>
        </p:blipFill>
        <p:spPr>
          <a:xfrm>
            <a:off x="235800" y="972720"/>
            <a:ext cx="3263400" cy="2527200"/>
          </a:xfrm>
          <a:prstGeom prst="rect">
            <a:avLst/>
          </a:prstGeom>
          <a:ln w="0">
            <a:noFill/>
          </a:ln>
        </p:spPr>
      </p:pic>
      <p:pic>
        <p:nvPicPr>
          <p:cNvPr id="254" name="Picture 17"/>
          <p:cNvPicPr/>
          <p:nvPr/>
        </p:nvPicPr>
        <p:blipFill>
          <a:blip r:embed="rId6"/>
          <a:srcRect t="-761" r="-2706"/>
          <a:stretch/>
        </p:blipFill>
        <p:spPr>
          <a:xfrm>
            <a:off x="3607560" y="3417480"/>
            <a:ext cx="3465000" cy="2540880"/>
          </a:xfrm>
          <a:prstGeom prst="rect">
            <a:avLst/>
          </a:prstGeom>
          <a:ln w="0">
            <a:noFill/>
          </a:ln>
        </p:spPr>
      </p:pic>
      <p:sp>
        <p:nvSpPr>
          <p:cNvPr id="255" name="PlaceHolder 2"/>
          <p:cNvSpPr>
            <a:spLocks noGrp="1"/>
          </p:cNvSpPr>
          <p:nvPr>
            <p:ph/>
          </p:nvPr>
        </p:nvSpPr>
        <p:spPr>
          <a:xfrm>
            <a:off x="7339680" y="1968120"/>
            <a:ext cx="4003560" cy="35985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 replacement of old zone model with the new one explains the drop in 2018-2019</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Strong correlation between </a:t>
            </a:r>
            <a:r>
              <a:rPr lang="en-GB" sz="2000" b="0" strike="noStrike" spc="-1" err="1">
                <a:solidFill>
                  <a:schemeClr val="dk1"/>
                </a:solidFill>
                <a:latin typeface="Calibri"/>
                <a:ea typeface="Calibri"/>
              </a:rPr>
              <a:t>premiumAmount</a:t>
            </a:r>
            <a:r>
              <a:rPr lang="en-GB" sz="2000" b="0" strike="noStrike" spc="-1">
                <a:solidFill>
                  <a:schemeClr val="dk1"/>
                </a:solidFill>
                <a:latin typeface="Calibri"/>
                <a:ea typeface="Calibri"/>
              </a:rPr>
              <a:t> and </a:t>
            </a:r>
            <a:r>
              <a:rPr lang="en-GB" sz="2000" b="0" strike="noStrike" spc="-1" err="1">
                <a:solidFill>
                  <a:schemeClr val="dk1"/>
                </a:solidFill>
                <a:latin typeface="Calibri"/>
                <a:ea typeface="Calibri"/>
              </a:rPr>
              <a:t>ContractID</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There is less number of long-term contracts whereas Premium amount increases over time</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No obvious correlation between Age at premium and premium amount, still the premium amount increases with the age after 25 years.</a:t>
            </a:r>
            <a:endParaRPr lang="en-US" sz="2000" b="0" strike="noStrike" spc="-1">
              <a:solidFill>
                <a:schemeClr val="dk1"/>
              </a:solidFill>
              <a:latin typeface="Calibri"/>
            </a:endParaRPr>
          </a:p>
        </p:txBody>
      </p:sp>
      <p:sp>
        <p:nvSpPr>
          <p:cNvPr id="256" name="PlaceHolder 3"/>
          <p:cNvSpPr>
            <a:spLocks noGrp="1"/>
          </p:cNvSpPr>
          <p:nvPr>
            <p:ph type="ftr" idx="24"/>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57" name="PlaceHolder 4"/>
          <p:cNvSpPr>
            <a:spLocks noGrp="1"/>
          </p:cNvSpPr>
          <p:nvPr>
            <p:ph type="sldNum" idx="25"/>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BA41C4-34BA-4BC6-A151-61D9A6D54CD9}" type="slidenum">
              <a:rPr lang="en-US" sz="1200" b="0" strike="noStrike" spc="-1">
                <a:solidFill>
                  <a:schemeClr val="dk1">
                    <a:tint val="75000"/>
                  </a:schemeClr>
                </a:solidFill>
                <a:latin typeface="Calibri"/>
              </a:rPr>
              <a:t>7</a:t>
            </a:fld>
            <a:endParaRPr lang="de-DE" sz="1200" b="0" strike="noStrike" spc="-1">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preparation</a:t>
            </a:r>
            <a:endParaRPr lang="en-US" sz="3200" b="0" strike="noStrike" spc="-1">
              <a:solidFill>
                <a:schemeClr val="dk1"/>
              </a:solidFill>
              <a:latin typeface="Calibri"/>
            </a:endParaRPr>
          </a:p>
        </p:txBody>
      </p:sp>
      <p:cxnSp>
        <p:nvCxnSpPr>
          <p:cNvPr id="259"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pic>
        <p:nvPicPr>
          <p:cNvPr id="260" name="Picture 8"/>
          <p:cNvPicPr/>
          <p:nvPr/>
        </p:nvPicPr>
        <p:blipFill>
          <a:blip r:embed="rId3"/>
          <a:stretch/>
        </p:blipFill>
        <p:spPr>
          <a:xfrm>
            <a:off x="6602770" y="3419580"/>
            <a:ext cx="4074374" cy="2818220"/>
          </a:xfrm>
          <a:prstGeom prst="rect">
            <a:avLst/>
          </a:prstGeom>
          <a:ln w="0">
            <a:noFill/>
          </a:ln>
        </p:spPr>
      </p:pic>
      <p:sp>
        <p:nvSpPr>
          <p:cNvPr id="26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6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02BCD6-8D7F-4065-9AEF-A08A4367A33C}" type="slidenum">
              <a:rPr lang="en-US" sz="1200" b="0" strike="noStrike" spc="-1">
                <a:solidFill>
                  <a:schemeClr val="dk1">
                    <a:tint val="75000"/>
                  </a:schemeClr>
                </a:solidFill>
                <a:latin typeface="Calibri"/>
              </a:rPr>
              <a:t>8</a:t>
            </a:fld>
            <a:endParaRPr lang="de-DE" sz="1200" b="0" strike="noStrike" spc="-1">
              <a:solidFill>
                <a:srgbClr val="000000"/>
              </a:solidFill>
              <a:latin typeface="Times New Roman"/>
            </a:endParaRPr>
          </a:p>
        </p:txBody>
      </p:sp>
      <p:sp>
        <p:nvSpPr>
          <p:cNvPr id="263" name="PlaceHolder 4"/>
          <p:cNvSpPr>
            <a:spLocks noGrp="1"/>
          </p:cNvSpPr>
          <p:nvPr>
            <p:ph/>
          </p:nvPr>
        </p:nvSpPr>
        <p:spPr>
          <a:xfrm>
            <a:off x="766440" y="1955160"/>
            <a:ext cx="3714840" cy="3761640"/>
          </a:xfrm>
          <a:prstGeom prst="rect">
            <a:avLst/>
          </a:prstGeom>
          <a:noFill/>
          <a:ln w="0">
            <a:noFill/>
          </a:ln>
        </p:spPr>
        <p:txBody>
          <a:bodyPr lIns="91440" tIns="45720" rIns="91440" bIns="45720" anchor="t">
            <a:normAutofit/>
          </a:bodyPr>
          <a:lstStyle/>
          <a:p>
            <a:pPr>
              <a:lnSpc>
                <a:spcPct val="100000"/>
              </a:lnSpc>
              <a:buClr>
                <a:srgbClr val="000000"/>
              </a:buClr>
              <a:buFont typeface="Arial"/>
              <a:buChar char="•"/>
            </a:pPr>
            <a:r>
              <a:rPr lang="en-GB" sz="2000" b="0" strike="noStrike" spc="-1">
                <a:solidFill>
                  <a:schemeClr val="dk1"/>
                </a:solidFill>
                <a:latin typeface="Calibri Light"/>
                <a:cs typeface="Calibri Light"/>
              </a:rPr>
              <a:t>A new variable </a:t>
            </a:r>
            <a:r>
              <a:rPr lang="en-GB" sz="2000" b="0" strike="noStrike" spc="-1" err="1">
                <a:solidFill>
                  <a:schemeClr val="dk1"/>
                </a:solidFill>
                <a:latin typeface="Calibri Light"/>
                <a:cs typeface="Calibri Light"/>
              </a:rPr>
              <a:t>Zone_United</a:t>
            </a:r>
            <a:r>
              <a:rPr lang="en-GB" sz="2000" b="0" strike="noStrike" spc="-1">
                <a:solidFill>
                  <a:schemeClr val="dk1"/>
                </a:solidFill>
                <a:latin typeface="Calibri Light"/>
                <a:cs typeface="Calibri Light"/>
              </a:rPr>
              <a:t> was created to include this zone conversion.</a:t>
            </a:r>
            <a:r>
              <a:rPr lang="en-GB" sz="2000" spc="-1">
                <a:solidFill>
                  <a:schemeClr val="dk1"/>
                </a:solidFill>
                <a:latin typeface="Calibri Light"/>
                <a:cs typeface="Calibri Light"/>
              </a:rPr>
              <a:t> </a:t>
            </a:r>
            <a:endParaRPr lang="en-US" sz="2000" spc="-1">
              <a:solidFill>
                <a:schemeClr val="dk1"/>
              </a:solidFill>
              <a:latin typeface="Calibri Light"/>
              <a:cs typeface="Calibri Light"/>
            </a:endParaRPr>
          </a:p>
          <a:p>
            <a:pPr marL="228600" indent="-228600" defTabSz="914400">
              <a:lnSpc>
                <a:spcPct val="100000"/>
              </a:lnSpc>
              <a:buClr>
                <a:srgbClr val="000000"/>
              </a:buClr>
              <a:buFont typeface="Arial"/>
              <a:buChar char="•"/>
            </a:pPr>
            <a:r>
              <a:rPr lang="en-GB" sz="2000" b="0" strike="noStrike" spc="-1">
                <a:solidFill>
                  <a:schemeClr val="dk1"/>
                </a:solidFill>
                <a:latin typeface="Calibri Light"/>
                <a:cs typeface="Calibri Light"/>
              </a:rPr>
              <a:t>Optional parameters for </a:t>
            </a:r>
            <a:r>
              <a:rPr lang="en-GB" sz="2000" b="0" strike="noStrike" spc="-1" err="1">
                <a:solidFill>
                  <a:schemeClr val="dk1"/>
                </a:solidFill>
                <a:latin typeface="Calibri Light"/>
                <a:cs typeface="Calibri Light"/>
              </a:rPr>
              <a:t>ZoneModel</a:t>
            </a:r>
            <a:r>
              <a:rPr lang="en-GB" sz="2000" b="0" strike="noStrike" spc="-1">
                <a:solidFill>
                  <a:schemeClr val="dk1"/>
                </a:solidFill>
                <a:latin typeface="Calibri Light"/>
                <a:cs typeface="Calibri Light"/>
              </a:rPr>
              <a:t> are included in the preprocessing function.</a:t>
            </a:r>
            <a:endParaRPr lang="en-US" sz="2000" b="0" strike="noStrike" spc="-1">
              <a:solidFill>
                <a:schemeClr val="dk1"/>
              </a:solidFill>
              <a:latin typeface="Calibri Light"/>
              <a:cs typeface="Calibri Light"/>
            </a:endParaRPr>
          </a:p>
        </p:txBody>
      </p:sp>
      <p:sp>
        <p:nvSpPr>
          <p:cNvPr id="268" name="TextBox 267"/>
          <p:cNvSpPr txBox="1"/>
          <p:nvPr/>
        </p:nvSpPr>
        <p:spPr>
          <a:xfrm>
            <a:off x="8640000" y="1093680"/>
            <a:ext cx="180396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sp>
        <p:nvSpPr>
          <p:cNvPr id="269" name="TextBox 268"/>
          <p:cNvSpPr txBox="1"/>
          <p:nvPr/>
        </p:nvSpPr>
        <p:spPr>
          <a:xfrm>
            <a:off x="8595720" y="3267000"/>
            <a:ext cx="190440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pic>
        <p:nvPicPr>
          <p:cNvPr id="2" name="Picture 15">
            <a:extLst>
              <a:ext uri="{FF2B5EF4-FFF2-40B4-BE49-F238E27FC236}">
                <a16:creationId xmlns:a16="http://schemas.microsoft.com/office/drawing/2014/main" id="{C7E3E223-19E4-24FE-0755-9422C51617B7}"/>
              </a:ext>
            </a:extLst>
          </p:cNvPr>
          <p:cNvPicPr/>
          <p:nvPr/>
        </p:nvPicPr>
        <p:blipFill>
          <a:blip r:embed="rId4"/>
          <a:srcRect l="1343" t="-212" r="-2954"/>
          <a:stretch/>
        </p:blipFill>
        <p:spPr>
          <a:xfrm>
            <a:off x="6462061" y="408752"/>
            <a:ext cx="4307524" cy="3009498"/>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9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a:t>
            </a:r>
            <a:endParaRPr lang="en-US" sz="3200" b="0" strike="noStrike" spc="-1">
              <a:solidFill>
                <a:schemeClr val="dk1"/>
              </a:solidFill>
              <a:latin typeface="Calibri"/>
            </a:endParaRPr>
          </a:p>
        </p:txBody>
      </p:sp>
      <p:cxnSp>
        <p:nvCxnSpPr>
          <p:cNvPr id="271" name="Straight Connector 37">
            <a:extLst>
              <a:ext uri="{C183D7F6-B498-43B3-948B-1728B52AA6E4}">
                <adec:decorative xmlns:adec="http://schemas.microsoft.com/office/drawing/2017/decorative" val="1"/>
              </a:ext>
            </a:extLst>
          </p:cNvPr>
          <p:cNvCxnSpPr/>
          <p:nvPr/>
        </p:nvCxnSpPr>
        <p:spPr>
          <a:xfrm>
            <a:off x="1035000" y="870840"/>
            <a:ext cx="737280" cy="360"/>
          </a:xfrm>
          <a:prstGeom prst="straightConnector1">
            <a:avLst/>
          </a:prstGeom>
          <a:ln w="57150">
            <a:solidFill>
              <a:srgbClr val="FFC000"/>
            </a:solidFill>
          </a:ln>
        </p:spPr>
      </p:cxnSp>
      <p:sp>
        <p:nvSpPr>
          <p:cNvPr id="272" name="PlaceHolder 2"/>
          <p:cNvSpPr>
            <a:spLocks noGrp="1"/>
          </p:cNvSpPr>
          <p:nvPr>
            <p:ph/>
          </p:nvPr>
        </p:nvSpPr>
        <p:spPr>
          <a:xfrm>
            <a:off x="1080000" y="1968120"/>
            <a:ext cx="5040000" cy="3598560"/>
          </a:xfrm>
          <a:prstGeom prst="rect">
            <a:avLst/>
          </a:prstGeom>
          <a:noFill/>
          <a:ln w="0">
            <a:noFill/>
          </a:ln>
        </p:spPr>
        <p:txBody>
          <a:bodyPr lIns="91440" tIns="45720" rIns="91440" bIns="45720" anchor="t">
            <a:no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Target Variable:</a:t>
            </a:r>
            <a:endParaRPr lang="en-US" sz="2800" b="0" strike="noStrike" spc="-1">
              <a:solidFill>
                <a:schemeClr val="dk1"/>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Premium Amount grouped by Months from 2014 - 2023</a:t>
            </a:r>
            <a:endParaRPr lang="en-US" sz="2000" b="0" strike="noStrike" spc="-1">
              <a:solidFill>
                <a:schemeClr val="dk1"/>
              </a:solidFill>
              <a:latin typeface="Calibri"/>
              <a:ea typeface="PingFang SC"/>
            </a:endParaRPr>
          </a:p>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Features: </a:t>
            </a:r>
            <a:endParaRPr lang="en-US" sz="2800" b="0" strike="noStrike" spc="-1">
              <a:solidFill>
                <a:schemeClr val="dk1"/>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Time Series:</a:t>
            </a:r>
            <a:endParaRPr lang="en-US" sz="2000" b="0" strike="noStrike" spc="-1">
              <a:solidFill>
                <a:schemeClr val="dk1"/>
              </a:solidFill>
              <a:latin typeface="Calibri"/>
              <a:ea typeface="PingFang SC"/>
            </a:endParaRP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Lag-Features </a:t>
            </a:r>
            <a:endParaRPr lang="en-US" sz="1800" b="0" strike="noStrike" spc="-1">
              <a:solidFill>
                <a:schemeClr val="dk1"/>
              </a:solidFill>
              <a:latin typeface="Calibri"/>
              <a:ea typeface="PingFang SC"/>
            </a:endParaRP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Features Month, Year and Quarter</a:t>
            </a:r>
            <a:endParaRPr lang="en-US" sz="1800" b="0" strike="noStrike" spc="-1">
              <a:solidFill>
                <a:schemeClr val="dk1"/>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Classification:</a:t>
            </a:r>
          </a:p>
          <a:p>
            <a:pPr marL="1296000" lvl="2" indent="-288000" defTabSz="914400">
              <a:lnSpc>
                <a:spcPct val="100000"/>
              </a:lnSpc>
              <a:buClr>
                <a:srgbClr val="000000"/>
              </a:buClr>
              <a:buSzPct val="45000"/>
              <a:buFont typeface="Wingdings" charset="2"/>
              <a:buChar char=""/>
            </a:pPr>
            <a:r>
              <a:rPr lang="en-GB" sz="1800" b="0" strike="noStrike" spc="-1">
                <a:solidFill>
                  <a:schemeClr val="dk1"/>
                </a:solidFill>
                <a:latin typeface="Calibri"/>
              </a:rPr>
              <a:t>mean of Age atPremium and policyAge_months, and the rolling sum of premium amount over the last 12 months.</a:t>
            </a:r>
            <a:endParaRPr lang="en-US" sz="1800" b="0" strike="noStrike" spc="-1">
              <a:solidFill>
                <a:schemeClr val="dk1"/>
              </a:solidFill>
              <a:latin typeface="Calibri"/>
            </a:endParaRPr>
          </a:p>
        </p:txBody>
      </p:sp>
      <p:sp>
        <p:nvSpPr>
          <p:cNvPr id="273" name="PlaceHolder 3"/>
          <p:cNvSpPr>
            <a:spLocks noGrp="1"/>
          </p:cNvSpPr>
          <p:nvPr>
            <p:ph type="ftr" idx="2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4" name="PlaceHolder 4"/>
          <p:cNvSpPr>
            <a:spLocks noGrp="1"/>
          </p:cNvSpPr>
          <p:nvPr>
            <p:ph type="sldNum" idx="29"/>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107E1D1-A6A1-43EA-B2B0-DB2019915C84}" type="slidenum">
              <a:rPr lang="en-US" sz="1200" b="0" strike="noStrike" spc="-1" dirty="0">
                <a:solidFill>
                  <a:schemeClr val="dk1">
                    <a:tint val="75000"/>
                  </a:schemeClr>
                </a:solidFill>
                <a:latin typeface="Calibri"/>
              </a:rPr>
              <a:t>9</a:t>
            </a:fld>
            <a:endParaRPr lang="de-DE" sz="1200" b="0" strike="noStrike" spc="-1">
              <a:solidFill>
                <a:srgbClr val="000000"/>
              </a:solidFill>
              <a:latin typeface="Times New Roman"/>
            </a:endParaRPr>
          </a:p>
        </p:txBody>
      </p:sp>
      <p:pic>
        <p:nvPicPr>
          <p:cNvPr id="275" name="Picture 274"/>
          <p:cNvPicPr/>
          <p:nvPr/>
        </p:nvPicPr>
        <p:blipFill>
          <a:blip r:embed="rId3"/>
          <a:stretch/>
        </p:blipFill>
        <p:spPr>
          <a:xfrm>
            <a:off x="6255612" y="1410401"/>
            <a:ext cx="5716440" cy="2172240"/>
          </a:xfrm>
          <a:prstGeom prst="rect">
            <a:avLst/>
          </a:prstGeom>
          <a:ln w="0">
            <a:noFill/>
          </a:ln>
        </p:spPr>
      </p:pic>
      <p:pic>
        <p:nvPicPr>
          <p:cNvPr id="2" name="Picture 1">
            <a:extLst>
              <a:ext uri="{FF2B5EF4-FFF2-40B4-BE49-F238E27FC236}">
                <a16:creationId xmlns:a16="http://schemas.microsoft.com/office/drawing/2014/main" id="{E762C712-FC18-F20C-EA43-A479F80CF82F}"/>
              </a:ext>
            </a:extLst>
          </p:cNvPr>
          <p:cNvPicPr>
            <a:picLocks noChangeAspect="1"/>
          </p:cNvPicPr>
          <p:nvPr/>
        </p:nvPicPr>
        <p:blipFill>
          <a:blip r:embed="rId4"/>
          <a:stretch>
            <a:fillRect/>
          </a:stretch>
        </p:blipFill>
        <p:spPr>
          <a:xfrm>
            <a:off x="6309539" y="4041474"/>
            <a:ext cx="5604294" cy="109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2565</Words>
  <Application>Microsoft Office PowerPoint</Application>
  <PresentationFormat>Widescreen</PresentationFormat>
  <Paragraphs>437</Paragraphs>
  <Slides>30</Slides>
  <Notes>27</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Arial</vt:lpstr>
      <vt:lpstr>Arial,Sans-Serif</vt:lpstr>
      <vt:lpstr>Calibri</vt:lpstr>
      <vt:lpstr>Calibri Light</vt:lpstr>
      <vt:lpstr>Consolas</vt:lpstr>
      <vt:lpstr>Constantia</vt:lpstr>
      <vt:lpstr>Courier New</vt:lpstr>
      <vt:lpstr>OpenSymbol</vt:lpstr>
      <vt:lpstr>Symbol</vt:lpstr>
      <vt:lpstr>Times New Roman</vt:lpstr>
      <vt:lpstr>Wingdings</vt:lpstr>
      <vt:lpstr>Office Theme</vt:lpstr>
      <vt:lpstr>Office Theme</vt:lpstr>
      <vt:lpstr>Office Theme</vt:lpstr>
      <vt:lpstr>Office Theme</vt:lpstr>
      <vt:lpstr>Sales Forecast and Churn Prediction for the International Health Insurance Company</vt:lpstr>
      <vt:lpstr>Problem description &amp; Project objectives</vt:lpstr>
      <vt:lpstr>SubProjects</vt:lpstr>
      <vt:lpstr>Data sets</vt:lpstr>
      <vt:lpstr>Data Collection</vt:lpstr>
      <vt:lpstr>Sales Forecast</vt:lpstr>
      <vt:lpstr>Data exploration</vt:lpstr>
      <vt:lpstr>Data preparation</vt:lpstr>
      <vt:lpstr>Data </vt:lpstr>
      <vt:lpstr>Models overview</vt:lpstr>
      <vt:lpstr>Models analysis &amp; Critical view and perspectives </vt:lpstr>
      <vt:lpstr>Models analysis &amp; Critical view and perspectives </vt:lpstr>
      <vt:lpstr>Churn Prediction</vt:lpstr>
      <vt:lpstr>Data Description – Columns</vt:lpstr>
      <vt:lpstr>Problem Description</vt:lpstr>
      <vt:lpstr>Data Exploration - Target &amp; effEnd</vt:lpstr>
      <vt:lpstr>Data Prepreation</vt:lpstr>
      <vt:lpstr>Churn Prediction – Random Test data</vt:lpstr>
      <vt:lpstr>Churn Prediction – Time-related Test data</vt:lpstr>
      <vt:lpstr>Churn Prediction – Model comparison</vt:lpstr>
      <vt:lpstr>Churn Prediction – Termination Probabilities</vt:lpstr>
      <vt:lpstr>Churn Prediction – SHAP Interpretations</vt:lpstr>
      <vt:lpstr>Conclusions</vt:lpstr>
      <vt:lpstr>Churn Prediction – Challenge missing values</vt:lpstr>
      <vt:lpstr>Churn Prediction – Target variable</vt:lpstr>
      <vt:lpstr>Churn Prediction – Alternative target</vt:lpstr>
      <vt:lpstr>Churn Prediction – First results ds_terminated </vt:lpstr>
      <vt:lpstr>Churn Prediction – Resampling</vt:lpstr>
      <vt:lpstr>Churn Prediction – Results after resampling</vt:lpstr>
      <vt:lpstr>Churn Prediction – Random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and Churn Prediction for the International Health Insurance Company</dc:title>
  <dc:subject/>
  <dc:creator>Jonathan Leipold - BDAE Gruppe</dc:creator>
  <dc:description/>
  <cp:lastModifiedBy>Jonathan Leipold - BDAE Gruppe</cp:lastModifiedBy>
  <cp:revision>1</cp:revision>
  <dcterms:created xsi:type="dcterms:W3CDTF">2023-11-02T21:34:45Z</dcterms:created>
  <dcterms:modified xsi:type="dcterms:W3CDTF">2023-12-11T21:48:35Z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26</vt:i4>
  </property>
  <property fmtid="{D5CDD505-2E9C-101B-9397-08002B2CF9AE}" pid="4" name="PresentationFormat">
    <vt:lpwstr>Widescreen</vt:lpwstr>
  </property>
  <property fmtid="{D5CDD505-2E9C-101B-9397-08002B2CF9AE}" pid="5" name="Slides">
    <vt:i4>31</vt:i4>
  </property>
</Properties>
</file>